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embeddedFontLst>
    <p:embeddedFont>
      <p:font typeface="Abril Fatface"/>
      <p:regular r:id="rId27"/>
    </p:embeddedFont>
    <p:embeddedFont>
      <p:font typeface="Poppins"/>
      <p:regular r:id="rId28"/>
      <p:bold r:id="rId29"/>
      <p:italic r:id="rId30"/>
      <p:boldItalic r:id="rId31"/>
    </p:embeddedFont>
    <p:embeddedFont>
      <p:font typeface="Newsreader"/>
      <p:regular r:id="rId32"/>
      <p:bold r:id="rId33"/>
      <p:italic r:id="rId34"/>
      <p:boldItalic r:id="rId35"/>
    </p:embeddedFont>
    <p:embeddedFont>
      <p:font typeface="Newsreader SemiBold"/>
      <p:regular r:id="rId36"/>
      <p:bold r:id="rId37"/>
      <p:italic r:id="rId38"/>
      <p:boldItalic r:id="rId39"/>
    </p:embeddedFont>
    <p:embeddedFont>
      <p:font typeface="Homemade Apple"/>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omemadeApple-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oppins-regular.fntdata"/><Relationship Id="rId27" Type="http://schemas.openxmlformats.org/officeDocument/2006/relationships/font" Target="fonts/AbrilFatfac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boldItalic.fntdata"/><Relationship Id="rId30" Type="http://schemas.openxmlformats.org/officeDocument/2006/relationships/font" Target="fonts/Poppins-italic.fntdata"/><Relationship Id="rId11" Type="http://schemas.openxmlformats.org/officeDocument/2006/relationships/slide" Target="slides/slide6.xml"/><Relationship Id="rId33" Type="http://schemas.openxmlformats.org/officeDocument/2006/relationships/font" Target="fonts/Newsreader-bold.fntdata"/><Relationship Id="rId10" Type="http://schemas.openxmlformats.org/officeDocument/2006/relationships/slide" Target="slides/slide5.xml"/><Relationship Id="rId32" Type="http://schemas.openxmlformats.org/officeDocument/2006/relationships/font" Target="fonts/Newsreader-regular.fntdata"/><Relationship Id="rId13" Type="http://schemas.openxmlformats.org/officeDocument/2006/relationships/slide" Target="slides/slide8.xml"/><Relationship Id="rId35" Type="http://schemas.openxmlformats.org/officeDocument/2006/relationships/font" Target="fonts/Newsreader-boldItalic.fntdata"/><Relationship Id="rId12" Type="http://schemas.openxmlformats.org/officeDocument/2006/relationships/slide" Target="slides/slide7.xml"/><Relationship Id="rId34" Type="http://schemas.openxmlformats.org/officeDocument/2006/relationships/font" Target="fonts/Newsreader-italic.fntdata"/><Relationship Id="rId15" Type="http://schemas.openxmlformats.org/officeDocument/2006/relationships/slide" Target="slides/slide10.xml"/><Relationship Id="rId37" Type="http://schemas.openxmlformats.org/officeDocument/2006/relationships/font" Target="fonts/NewsreaderSemiBold-bold.fntdata"/><Relationship Id="rId14" Type="http://schemas.openxmlformats.org/officeDocument/2006/relationships/slide" Target="slides/slide9.xml"/><Relationship Id="rId36" Type="http://schemas.openxmlformats.org/officeDocument/2006/relationships/font" Target="fonts/NewsreaderSemiBold-regular.fntdata"/><Relationship Id="rId17" Type="http://schemas.openxmlformats.org/officeDocument/2006/relationships/slide" Target="slides/slide12.xml"/><Relationship Id="rId39" Type="http://schemas.openxmlformats.org/officeDocument/2006/relationships/font" Target="fonts/NewsreaderSemiBold-boldItalic.fntdata"/><Relationship Id="rId16" Type="http://schemas.openxmlformats.org/officeDocument/2006/relationships/slide" Target="slides/slide11.xml"/><Relationship Id="rId38" Type="http://schemas.openxmlformats.org/officeDocument/2006/relationships/font" Target="fonts/NewsreaderSemi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a073618e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a073618e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7b3df5fc85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7b3df5fc85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e6c7c23a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e6c7c23a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a073618e6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a073618e6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7b3df5fc85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7b3df5fc85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a073618e6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a073618e6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a073618e60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a073618e60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a073618e60_0_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a073618e60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a073618e60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a073618e60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a073618e60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a073618e60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a073618e60_0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a073618e60_0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a073618e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a073618e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a073618e60_0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a073618e60_0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a0744a8d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a0744a8d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a073618e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a073618e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a073618e6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a073618e6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a073618e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a073618e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11c3728c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11c3728c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a073618e6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a073618e6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a073618e6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a073618e6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11c3728c19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11c3728c19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1.png"/><Relationship Id="rId11" Type="http://schemas.openxmlformats.org/officeDocument/2006/relationships/image" Target="../media/image4.png"/><Relationship Id="rId10" Type="http://schemas.openxmlformats.org/officeDocument/2006/relationships/image" Target="../media/image3.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2.png"/><Relationship Id="rId7" Type="http://schemas.openxmlformats.org/officeDocument/2006/relationships/hyperlink" Target="https://www.pinterest.com/slidesmania/" TargetMode="External"/><Relationship Id="rId8"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spTree>
      <p:nvGrpSpPr>
        <p:cNvPr id="11" name="Shape 11"/>
        <p:cNvGrpSpPr/>
        <p:nvPr/>
      </p:nvGrpSpPr>
      <p:grpSpPr>
        <a:xfrm>
          <a:off x="0" y="0"/>
          <a:ext cx="0" cy="0"/>
          <a:chOff x="0" y="0"/>
          <a:chExt cx="0" cy="0"/>
        </a:xfrm>
      </p:grpSpPr>
      <p:sp>
        <p:nvSpPr>
          <p:cNvPr id="12" name="Google Shape;12;p2"/>
          <p:cNvSpPr txBox="1"/>
          <p:nvPr>
            <p:ph idx="1" type="subTitle"/>
          </p:nvPr>
        </p:nvSpPr>
        <p:spPr>
          <a:xfrm>
            <a:off x="278525" y="2721800"/>
            <a:ext cx="11634900" cy="586500"/>
          </a:xfrm>
          <a:prstGeom prst="rect">
            <a:avLst/>
          </a:prstGeom>
          <a:solidFill>
            <a:schemeClr val="accent1"/>
          </a:solidFill>
        </p:spPr>
        <p:txBody>
          <a:bodyPr anchorCtr="0" anchor="ctr" bIns="121900" lIns="121900" spcFirstLastPara="1" rIns="121900" wrap="square" tIns="121900">
            <a:noAutofit/>
          </a:bodyPr>
          <a:lstStyle>
            <a:lvl1pPr lvl="0" rtl="0" algn="ctr">
              <a:lnSpc>
                <a:spcPct val="100000"/>
              </a:lnSpc>
              <a:spcBef>
                <a:spcPts val="0"/>
              </a:spcBef>
              <a:spcAft>
                <a:spcPts val="0"/>
              </a:spcAft>
              <a:buClr>
                <a:schemeClr val="accent2"/>
              </a:buClr>
              <a:buSzPts val="2000"/>
              <a:buNone/>
              <a:defRPr b="1" sz="3000">
                <a:solidFill>
                  <a:schemeClr val="accent2"/>
                </a:solidFill>
              </a:defRPr>
            </a:lvl1pPr>
            <a:lvl2pPr lvl="1" rtl="0">
              <a:spcBef>
                <a:spcPts val="0"/>
              </a:spcBef>
              <a:spcAft>
                <a:spcPts val="0"/>
              </a:spcAft>
              <a:buClr>
                <a:schemeClr val="accent2"/>
              </a:buClr>
              <a:buSzPts val="2000"/>
              <a:buNone/>
              <a:defRPr>
                <a:solidFill>
                  <a:schemeClr val="accent2"/>
                </a:solidFill>
              </a:defRPr>
            </a:lvl2pPr>
            <a:lvl3pPr lvl="2" rtl="0">
              <a:spcBef>
                <a:spcPts val="2100"/>
              </a:spcBef>
              <a:spcAft>
                <a:spcPts val="0"/>
              </a:spcAft>
              <a:buClr>
                <a:schemeClr val="accent2"/>
              </a:buClr>
              <a:buSzPts val="2000"/>
              <a:buNone/>
              <a:defRPr>
                <a:solidFill>
                  <a:schemeClr val="accent2"/>
                </a:solidFill>
              </a:defRPr>
            </a:lvl3pPr>
            <a:lvl4pPr lvl="3" rtl="0">
              <a:spcBef>
                <a:spcPts val="2100"/>
              </a:spcBef>
              <a:spcAft>
                <a:spcPts val="0"/>
              </a:spcAft>
              <a:buClr>
                <a:schemeClr val="accent2"/>
              </a:buClr>
              <a:buSzPts val="2000"/>
              <a:buNone/>
              <a:defRPr>
                <a:solidFill>
                  <a:schemeClr val="accent2"/>
                </a:solidFill>
              </a:defRPr>
            </a:lvl4pPr>
            <a:lvl5pPr lvl="4" rtl="0">
              <a:spcBef>
                <a:spcPts val="2100"/>
              </a:spcBef>
              <a:spcAft>
                <a:spcPts val="0"/>
              </a:spcAft>
              <a:buClr>
                <a:schemeClr val="accent2"/>
              </a:buClr>
              <a:buSzPts val="2000"/>
              <a:buNone/>
              <a:defRPr>
                <a:solidFill>
                  <a:schemeClr val="accent2"/>
                </a:solidFill>
              </a:defRPr>
            </a:lvl5pPr>
            <a:lvl6pPr lvl="5" rtl="0">
              <a:spcBef>
                <a:spcPts val="2100"/>
              </a:spcBef>
              <a:spcAft>
                <a:spcPts val="0"/>
              </a:spcAft>
              <a:buClr>
                <a:schemeClr val="accent2"/>
              </a:buClr>
              <a:buSzPts val="2000"/>
              <a:buNone/>
              <a:defRPr>
                <a:solidFill>
                  <a:schemeClr val="accent2"/>
                </a:solidFill>
              </a:defRPr>
            </a:lvl6pPr>
            <a:lvl7pPr lvl="6" rtl="0">
              <a:spcBef>
                <a:spcPts val="2100"/>
              </a:spcBef>
              <a:spcAft>
                <a:spcPts val="0"/>
              </a:spcAft>
              <a:buClr>
                <a:schemeClr val="accent2"/>
              </a:buClr>
              <a:buSzPts val="2000"/>
              <a:buNone/>
              <a:defRPr>
                <a:solidFill>
                  <a:schemeClr val="accent2"/>
                </a:solidFill>
              </a:defRPr>
            </a:lvl7pPr>
            <a:lvl8pPr lvl="7" rtl="0">
              <a:spcBef>
                <a:spcPts val="2100"/>
              </a:spcBef>
              <a:spcAft>
                <a:spcPts val="0"/>
              </a:spcAft>
              <a:buClr>
                <a:schemeClr val="accent2"/>
              </a:buClr>
              <a:buSzPts val="2000"/>
              <a:buNone/>
              <a:defRPr>
                <a:solidFill>
                  <a:schemeClr val="accent2"/>
                </a:solidFill>
              </a:defRPr>
            </a:lvl8pPr>
            <a:lvl9pPr lvl="8" rtl="0">
              <a:spcBef>
                <a:spcPts val="2100"/>
              </a:spcBef>
              <a:spcAft>
                <a:spcPts val="2100"/>
              </a:spcAft>
              <a:buClr>
                <a:schemeClr val="accent2"/>
              </a:buClr>
              <a:buSzPts val="2000"/>
              <a:buNone/>
              <a:defRPr>
                <a:solidFill>
                  <a:schemeClr val="accent2"/>
                </a:solidFill>
              </a:defRPr>
            </a:lvl9pPr>
          </a:lstStyle>
          <a:p/>
        </p:txBody>
      </p:sp>
      <p:sp>
        <p:nvSpPr>
          <p:cNvPr id="13" name="Google Shape;13;p2"/>
          <p:cNvSpPr txBox="1"/>
          <p:nvPr>
            <p:ph type="title"/>
          </p:nvPr>
        </p:nvSpPr>
        <p:spPr>
          <a:xfrm>
            <a:off x="278525" y="641475"/>
            <a:ext cx="11634900" cy="2080200"/>
          </a:xfrm>
          <a:prstGeom prst="rect">
            <a:avLst/>
          </a:prstGeom>
        </p:spPr>
        <p:txBody>
          <a:bodyPr anchorCtr="0" anchor="ctr" bIns="121900" lIns="121900" spcFirstLastPara="1" rIns="121900" wrap="square" tIns="121900">
            <a:noAutofit/>
          </a:bodyPr>
          <a:lstStyle>
            <a:lvl1pPr indent="0" lvl="0" marL="0" marR="0" rtl="0" algn="ctr">
              <a:spcBef>
                <a:spcPts val="0"/>
              </a:spcBef>
              <a:spcAft>
                <a:spcPts val="0"/>
              </a:spcAft>
              <a:buClr>
                <a:schemeClr val="dk1"/>
              </a:buClr>
              <a:buSzPts val="9000"/>
              <a:buFont typeface="Aldrich"/>
              <a:buNone/>
              <a:defRPr sz="92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p:txBody>
      </p:sp>
      <p:cxnSp>
        <p:nvCxnSpPr>
          <p:cNvPr id="14" name="Google Shape;14;p2"/>
          <p:cNvCxnSpPr/>
          <p:nvPr/>
        </p:nvCxnSpPr>
        <p:spPr>
          <a:xfrm>
            <a:off x="278525" y="577650"/>
            <a:ext cx="11634900" cy="0"/>
          </a:xfrm>
          <a:prstGeom prst="straightConnector1">
            <a:avLst/>
          </a:prstGeom>
          <a:noFill/>
          <a:ln cap="rnd" cmpd="sng" w="19050">
            <a:solidFill>
              <a:schemeClr val="accent1"/>
            </a:solidFill>
            <a:prstDash val="solid"/>
            <a:round/>
            <a:headEnd len="med" w="med" type="none"/>
            <a:tailEnd len="med" w="med" type="none"/>
          </a:ln>
        </p:spPr>
      </p:cxnSp>
      <p:sp>
        <p:nvSpPr>
          <p:cNvPr id="15" name="Google Shape;15;p2"/>
          <p:cNvSpPr/>
          <p:nvPr>
            <p:ph idx="2" type="pic"/>
          </p:nvPr>
        </p:nvSpPr>
        <p:spPr>
          <a:xfrm>
            <a:off x="278525" y="3687450"/>
            <a:ext cx="11634900" cy="2930100"/>
          </a:xfrm>
          <a:prstGeom prst="rect">
            <a:avLst/>
          </a:prstGeom>
          <a:noFill/>
          <a:ln>
            <a:noFill/>
          </a:ln>
        </p:spPr>
      </p:sp>
      <p:cxnSp>
        <p:nvCxnSpPr>
          <p:cNvPr id="16" name="Google Shape;16;p2"/>
          <p:cNvCxnSpPr/>
          <p:nvPr/>
        </p:nvCxnSpPr>
        <p:spPr>
          <a:xfrm>
            <a:off x="278525" y="348347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17" name="Google Shape;17;p2"/>
          <p:cNvSpPr txBox="1"/>
          <p:nvPr>
            <p:ph idx="3" type="subTitle"/>
          </p:nvPr>
        </p:nvSpPr>
        <p:spPr>
          <a:xfrm>
            <a:off x="9199575" y="7225"/>
            <a:ext cx="27138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sp>
        <p:nvSpPr>
          <p:cNvPr id="18" name="Google Shape;18;p2"/>
          <p:cNvSpPr txBox="1"/>
          <p:nvPr>
            <p:ph idx="4" type="subTitle"/>
          </p:nvPr>
        </p:nvSpPr>
        <p:spPr>
          <a:xfrm>
            <a:off x="278525" y="2550"/>
            <a:ext cx="1772700" cy="575100"/>
          </a:xfrm>
          <a:prstGeom prst="rect">
            <a:avLst/>
          </a:prstGeom>
        </p:spPr>
        <p:txBody>
          <a:bodyPr anchorCtr="0" anchor="b" bIns="121900" lIns="121900" spcFirstLastPara="1" rIns="121900" wrap="square" tIns="121900">
            <a:noAutofit/>
          </a:bodyPr>
          <a:lstStyle>
            <a:lvl1pPr lvl="0" rtl="0">
              <a:lnSpc>
                <a:spcPct val="100000"/>
              </a:lnSpc>
              <a:spcBef>
                <a:spcPts val="0"/>
              </a:spcBef>
              <a:spcAft>
                <a:spcPts val="0"/>
              </a:spcAft>
              <a:buSzPts val="2000"/>
              <a:buNone/>
              <a:defRPr sz="15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Recap">
  <p:cSld name="CUSTOM_23">
    <p:spTree>
      <p:nvGrpSpPr>
        <p:cNvPr id="92" name="Shape 92"/>
        <p:cNvGrpSpPr/>
        <p:nvPr/>
      </p:nvGrpSpPr>
      <p:grpSpPr>
        <a:xfrm>
          <a:off x="0" y="0"/>
          <a:ext cx="0" cy="0"/>
          <a:chOff x="0" y="0"/>
          <a:chExt cx="0" cy="0"/>
        </a:xfrm>
      </p:grpSpPr>
      <p:cxnSp>
        <p:nvCxnSpPr>
          <p:cNvPr id="93" name="Google Shape;93;p11"/>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94" name="Google Shape;94;p11"/>
          <p:cNvSpPr txBox="1"/>
          <p:nvPr>
            <p:ph type="title"/>
          </p:nvPr>
        </p:nvSpPr>
        <p:spPr>
          <a:xfrm>
            <a:off x="293400" y="1313675"/>
            <a:ext cx="11620200" cy="763500"/>
          </a:xfrm>
          <a:prstGeom prst="rect">
            <a:avLst/>
          </a:prstGeom>
          <a:solidFill>
            <a:schemeClr val="accent1"/>
          </a:solidFill>
        </p:spPr>
        <p:txBody>
          <a:bodyPr anchorCtr="0" anchor="ctr"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solidFill>
                  <a:schemeClr val="accent2"/>
                </a:solidFill>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95" name="Google Shape;95;p11"/>
          <p:cNvSpPr txBox="1"/>
          <p:nvPr>
            <p:ph idx="1" type="body"/>
          </p:nvPr>
        </p:nvSpPr>
        <p:spPr>
          <a:xfrm>
            <a:off x="766225" y="3303262"/>
            <a:ext cx="3294600" cy="9867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96" name="Google Shape;96;p11"/>
          <p:cNvSpPr txBox="1"/>
          <p:nvPr>
            <p:ph idx="2" type="body"/>
          </p:nvPr>
        </p:nvSpPr>
        <p:spPr>
          <a:xfrm>
            <a:off x="4724150" y="3303261"/>
            <a:ext cx="3294600" cy="9867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97" name="Google Shape;97;p11"/>
          <p:cNvSpPr txBox="1"/>
          <p:nvPr>
            <p:ph idx="3" type="body"/>
          </p:nvPr>
        </p:nvSpPr>
        <p:spPr>
          <a:xfrm>
            <a:off x="5562350" y="5420516"/>
            <a:ext cx="3294600" cy="9867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98" name="Google Shape;98;p11"/>
          <p:cNvSpPr txBox="1"/>
          <p:nvPr>
            <p:ph idx="4" type="title"/>
          </p:nvPr>
        </p:nvSpPr>
        <p:spPr>
          <a:xfrm>
            <a:off x="766225" y="2531288"/>
            <a:ext cx="3294600" cy="695700"/>
          </a:xfrm>
          <a:prstGeom prst="rect">
            <a:avLst/>
          </a:prstGeom>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99" name="Google Shape;99;p11"/>
          <p:cNvSpPr txBox="1"/>
          <p:nvPr>
            <p:ph idx="5" type="title"/>
          </p:nvPr>
        </p:nvSpPr>
        <p:spPr>
          <a:xfrm>
            <a:off x="4724150" y="2531288"/>
            <a:ext cx="3294600" cy="695700"/>
          </a:xfrm>
          <a:prstGeom prst="rect">
            <a:avLst/>
          </a:prstGeom>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00" name="Google Shape;100;p11"/>
          <p:cNvSpPr txBox="1"/>
          <p:nvPr>
            <p:ph idx="6" type="title"/>
          </p:nvPr>
        </p:nvSpPr>
        <p:spPr>
          <a:xfrm>
            <a:off x="5562350" y="4648544"/>
            <a:ext cx="3294600" cy="695700"/>
          </a:xfrm>
          <a:prstGeom prst="rect">
            <a:avLst/>
          </a:prstGeom>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01" name="Google Shape;101;p11"/>
          <p:cNvSpPr txBox="1"/>
          <p:nvPr>
            <p:ph idx="7" type="body"/>
          </p:nvPr>
        </p:nvSpPr>
        <p:spPr>
          <a:xfrm>
            <a:off x="1604425" y="5420511"/>
            <a:ext cx="3294600" cy="9867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102" name="Google Shape;102;p11"/>
          <p:cNvSpPr txBox="1"/>
          <p:nvPr>
            <p:ph idx="8" type="title"/>
          </p:nvPr>
        </p:nvSpPr>
        <p:spPr>
          <a:xfrm>
            <a:off x="1604425" y="4648538"/>
            <a:ext cx="3294600" cy="695700"/>
          </a:xfrm>
          <a:prstGeom prst="rect">
            <a:avLst/>
          </a:prstGeom>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cxnSp>
        <p:nvCxnSpPr>
          <p:cNvPr id="103" name="Google Shape;103;p11"/>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104" name="Google Shape;104;p11"/>
          <p:cNvSpPr txBox="1"/>
          <p:nvPr>
            <p:ph idx="9"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05" name="Google Shape;105;p11"/>
          <p:cNvSpPr txBox="1"/>
          <p:nvPr>
            <p:ph idx="13"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sp>
        <p:nvSpPr>
          <p:cNvPr id="106" name="Google Shape;106;p11"/>
          <p:cNvSpPr/>
          <p:nvPr>
            <p:ph idx="14" type="pic"/>
          </p:nvPr>
        </p:nvSpPr>
        <p:spPr>
          <a:xfrm>
            <a:off x="9029975" y="2302425"/>
            <a:ext cx="2888400" cy="40287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0 Timeline">
  <p:cSld name="CUSTOM_14">
    <p:spTree>
      <p:nvGrpSpPr>
        <p:cNvPr id="107" name="Shape 107"/>
        <p:cNvGrpSpPr/>
        <p:nvPr/>
      </p:nvGrpSpPr>
      <p:grpSpPr>
        <a:xfrm>
          <a:off x="0" y="0"/>
          <a:ext cx="0" cy="0"/>
          <a:chOff x="0" y="0"/>
          <a:chExt cx="0" cy="0"/>
        </a:xfrm>
      </p:grpSpPr>
      <p:sp>
        <p:nvSpPr>
          <p:cNvPr id="108" name="Google Shape;108;p12"/>
          <p:cNvSpPr txBox="1"/>
          <p:nvPr>
            <p:ph idx="1" type="subTitle"/>
          </p:nvPr>
        </p:nvSpPr>
        <p:spPr>
          <a:xfrm>
            <a:off x="922100" y="4038600"/>
            <a:ext cx="1448100" cy="6069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200"/>
              <a:buNone/>
              <a:defRPr b="1" sz="3000">
                <a:solidFill>
                  <a:schemeClr val="accent2"/>
                </a:solidFill>
              </a:defRPr>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09" name="Google Shape;109;p12"/>
          <p:cNvSpPr txBox="1"/>
          <p:nvPr>
            <p:ph idx="2" type="subTitle"/>
          </p:nvPr>
        </p:nvSpPr>
        <p:spPr>
          <a:xfrm>
            <a:off x="3147025" y="4038600"/>
            <a:ext cx="1448100" cy="6069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200"/>
              <a:buNone/>
              <a:defRPr b="1" sz="3000">
                <a:solidFill>
                  <a:schemeClr val="accent2"/>
                </a:solidFill>
              </a:defRPr>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10" name="Google Shape;110;p12"/>
          <p:cNvSpPr txBox="1"/>
          <p:nvPr>
            <p:ph idx="3" type="subTitle"/>
          </p:nvPr>
        </p:nvSpPr>
        <p:spPr>
          <a:xfrm>
            <a:off x="5371950" y="4038600"/>
            <a:ext cx="1448100" cy="6069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200"/>
              <a:buNone/>
              <a:defRPr b="1" sz="3000">
                <a:solidFill>
                  <a:schemeClr val="accent2"/>
                </a:solidFill>
              </a:defRPr>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11" name="Google Shape;111;p12"/>
          <p:cNvSpPr txBox="1"/>
          <p:nvPr>
            <p:ph idx="4" type="subTitle"/>
          </p:nvPr>
        </p:nvSpPr>
        <p:spPr>
          <a:xfrm>
            <a:off x="7596876" y="4038600"/>
            <a:ext cx="1448100" cy="6069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200"/>
              <a:buNone/>
              <a:defRPr b="1" sz="3000">
                <a:solidFill>
                  <a:schemeClr val="accent2"/>
                </a:solidFill>
              </a:defRPr>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12" name="Google Shape;112;p12"/>
          <p:cNvSpPr txBox="1"/>
          <p:nvPr>
            <p:ph idx="5" type="subTitle"/>
          </p:nvPr>
        </p:nvSpPr>
        <p:spPr>
          <a:xfrm>
            <a:off x="9821801" y="4038600"/>
            <a:ext cx="1448100" cy="6069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200"/>
              <a:buNone/>
              <a:defRPr b="1" sz="3000">
                <a:solidFill>
                  <a:schemeClr val="accent2"/>
                </a:solidFill>
              </a:defRPr>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13" name="Google Shape;113;p12"/>
          <p:cNvSpPr txBox="1"/>
          <p:nvPr>
            <p:ph type="title"/>
          </p:nvPr>
        </p:nvSpPr>
        <p:spPr>
          <a:xfrm>
            <a:off x="415600" y="974367"/>
            <a:ext cx="11360700" cy="763500"/>
          </a:xfrm>
          <a:prstGeom prst="rect">
            <a:avLst/>
          </a:prstGeom>
        </p:spPr>
        <p:txBody>
          <a:bodyPr anchorCtr="0" anchor="ctr"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14" name="Google Shape;114;p12"/>
          <p:cNvSpPr txBox="1"/>
          <p:nvPr>
            <p:ph idx="6" type="body"/>
          </p:nvPr>
        </p:nvSpPr>
        <p:spPr>
          <a:xfrm>
            <a:off x="274538" y="5550225"/>
            <a:ext cx="2743200" cy="8724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15" name="Google Shape;115;p12"/>
          <p:cNvSpPr txBox="1"/>
          <p:nvPr>
            <p:ph idx="7" type="body"/>
          </p:nvPr>
        </p:nvSpPr>
        <p:spPr>
          <a:xfrm>
            <a:off x="2499463" y="2642463"/>
            <a:ext cx="2743200" cy="8724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16" name="Google Shape;116;p12"/>
          <p:cNvSpPr txBox="1"/>
          <p:nvPr>
            <p:ph idx="8" type="body"/>
          </p:nvPr>
        </p:nvSpPr>
        <p:spPr>
          <a:xfrm>
            <a:off x="4724397" y="5550225"/>
            <a:ext cx="2743200" cy="8724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17" name="Google Shape;117;p12"/>
          <p:cNvSpPr txBox="1"/>
          <p:nvPr>
            <p:ph idx="9" type="body"/>
          </p:nvPr>
        </p:nvSpPr>
        <p:spPr>
          <a:xfrm>
            <a:off x="6949336" y="2642463"/>
            <a:ext cx="2743200" cy="8724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18" name="Google Shape;118;p12"/>
          <p:cNvSpPr txBox="1"/>
          <p:nvPr>
            <p:ph idx="13" type="body"/>
          </p:nvPr>
        </p:nvSpPr>
        <p:spPr>
          <a:xfrm>
            <a:off x="9044975" y="5550225"/>
            <a:ext cx="2743200" cy="8724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cxnSp>
        <p:nvCxnSpPr>
          <p:cNvPr id="119" name="Google Shape;119;p12"/>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120" name="Google Shape;120;p12"/>
          <p:cNvSpPr txBox="1"/>
          <p:nvPr>
            <p:ph idx="14"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21" name="Google Shape;121;p12"/>
          <p:cNvSpPr txBox="1"/>
          <p:nvPr>
            <p:ph idx="15"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sp>
        <p:nvSpPr>
          <p:cNvPr id="122" name="Google Shape;122;p12"/>
          <p:cNvSpPr txBox="1"/>
          <p:nvPr>
            <p:ph idx="16" type="subTitle"/>
          </p:nvPr>
        </p:nvSpPr>
        <p:spPr>
          <a:xfrm>
            <a:off x="2499463" y="2206713"/>
            <a:ext cx="2743200" cy="609600"/>
          </a:xfrm>
          <a:prstGeom prst="rect">
            <a:avLst/>
          </a:prstGeom>
        </p:spPr>
        <p:txBody>
          <a:bodyPr anchorCtr="0" anchor="t" bIns="121900" lIns="121900" spcFirstLastPara="1" rIns="121900" wrap="square" tIns="121900">
            <a:noAutofit/>
          </a:bodyPr>
          <a:lstStyle>
            <a:lvl1pPr lvl="0" algn="ctr">
              <a:spcBef>
                <a:spcPts val="0"/>
              </a:spcBef>
              <a:spcAft>
                <a:spcPts val="0"/>
              </a:spcAft>
              <a:buSzPts val="2000"/>
              <a:buNone/>
              <a:defRPr b="1" sz="2200"/>
            </a:lvl1pPr>
            <a:lvl2pPr lvl="1">
              <a:spcBef>
                <a:spcPts val="2100"/>
              </a:spcBef>
              <a:spcAft>
                <a:spcPts val="0"/>
              </a:spcAft>
              <a:buSzPts val="2000"/>
              <a:buNone/>
              <a:defRPr/>
            </a:lvl2pPr>
            <a:lvl3pPr lvl="2">
              <a:spcBef>
                <a:spcPts val="2100"/>
              </a:spcBef>
              <a:spcAft>
                <a:spcPts val="0"/>
              </a:spcAft>
              <a:buSzPts val="2000"/>
              <a:buNone/>
              <a:defRPr/>
            </a:lvl3pPr>
            <a:lvl4pPr lvl="3">
              <a:spcBef>
                <a:spcPts val="2100"/>
              </a:spcBef>
              <a:spcAft>
                <a:spcPts val="0"/>
              </a:spcAft>
              <a:buSzPts val="2000"/>
              <a:buNone/>
              <a:defRPr/>
            </a:lvl4pPr>
            <a:lvl5pPr lvl="4">
              <a:spcBef>
                <a:spcPts val="2100"/>
              </a:spcBef>
              <a:spcAft>
                <a:spcPts val="0"/>
              </a:spcAft>
              <a:buSzPts val="2000"/>
              <a:buNone/>
              <a:defRPr/>
            </a:lvl5pPr>
            <a:lvl6pPr lvl="5">
              <a:spcBef>
                <a:spcPts val="2100"/>
              </a:spcBef>
              <a:spcAft>
                <a:spcPts val="0"/>
              </a:spcAft>
              <a:buSzPts val="2000"/>
              <a:buNone/>
              <a:defRPr/>
            </a:lvl6pPr>
            <a:lvl7pPr lvl="6">
              <a:spcBef>
                <a:spcPts val="2100"/>
              </a:spcBef>
              <a:spcAft>
                <a:spcPts val="0"/>
              </a:spcAft>
              <a:buSzPts val="2000"/>
              <a:buNone/>
              <a:defRPr/>
            </a:lvl7pPr>
            <a:lvl8pPr lvl="7">
              <a:spcBef>
                <a:spcPts val="2100"/>
              </a:spcBef>
              <a:spcAft>
                <a:spcPts val="0"/>
              </a:spcAft>
              <a:buSzPts val="2000"/>
              <a:buNone/>
              <a:defRPr/>
            </a:lvl8pPr>
            <a:lvl9pPr lvl="8">
              <a:spcBef>
                <a:spcPts val="2100"/>
              </a:spcBef>
              <a:spcAft>
                <a:spcPts val="2100"/>
              </a:spcAft>
              <a:buSzPts val="2000"/>
              <a:buNone/>
              <a:defRPr/>
            </a:lvl9pPr>
          </a:lstStyle>
          <a:p/>
        </p:txBody>
      </p:sp>
      <p:sp>
        <p:nvSpPr>
          <p:cNvPr id="123" name="Google Shape;123;p12"/>
          <p:cNvSpPr txBox="1"/>
          <p:nvPr>
            <p:ph idx="17" type="subTitle"/>
          </p:nvPr>
        </p:nvSpPr>
        <p:spPr>
          <a:xfrm>
            <a:off x="6949336" y="2206713"/>
            <a:ext cx="2743200" cy="609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000"/>
              <a:buNone/>
              <a:defRPr b="1" sz="2200"/>
            </a:lvl1pPr>
            <a:lvl2pPr lvl="1" rtl="0">
              <a:spcBef>
                <a:spcPts val="210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24" name="Google Shape;124;p12"/>
          <p:cNvSpPr txBox="1"/>
          <p:nvPr>
            <p:ph idx="18" type="subTitle"/>
          </p:nvPr>
        </p:nvSpPr>
        <p:spPr>
          <a:xfrm>
            <a:off x="274550" y="5062700"/>
            <a:ext cx="2743200" cy="609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000"/>
              <a:buNone/>
              <a:defRPr b="1" sz="2200"/>
            </a:lvl1pPr>
            <a:lvl2pPr lvl="1" rtl="0">
              <a:spcBef>
                <a:spcPts val="210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25" name="Google Shape;125;p12"/>
          <p:cNvSpPr txBox="1"/>
          <p:nvPr>
            <p:ph idx="19" type="subTitle"/>
          </p:nvPr>
        </p:nvSpPr>
        <p:spPr>
          <a:xfrm>
            <a:off x="4722672" y="5062700"/>
            <a:ext cx="2743200" cy="609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000"/>
              <a:buNone/>
              <a:defRPr b="1" sz="2200"/>
            </a:lvl1pPr>
            <a:lvl2pPr lvl="1" rtl="0">
              <a:spcBef>
                <a:spcPts val="210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26" name="Google Shape;126;p12"/>
          <p:cNvSpPr txBox="1"/>
          <p:nvPr>
            <p:ph idx="20" type="subTitle"/>
          </p:nvPr>
        </p:nvSpPr>
        <p:spPr>
          <a:xfrm>
            <a:off x="9044975" y="5062700"/>
            <a:ext cx="2743200" cy="609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000"/>
              <a:buNone/>
              <a:defRPr b="1" sz="2200"/>
            </a:lvl1pPr>
            <a:lvl2pPr lvl="1" rtl="0">
              <a:spcBef>
                <a:spcPts val="210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1 Title and text left">
  <p:cSld name="CUSTOM_15">
    <p:spTree>
      <p:nvGrpSpPr>
        <p:cNvPr id="127" name="Shape 127"/>
        <p:cNvGrpSpPr/>
        <p:nvPr/>
      </p:nvGrpSpPr>
      <p:grpSpPr>
        <a:xfrm>
          <a:off x="0" y="0"/>
          <a:ext cx="0" cy="0"/>
          <a:chOff x="0" y="0"/>
          <a:chExt cx="0" cy="0"/>
        </a:xfrm>
      </p:grpSpPr>
      <p:sp>
        <p:nvSpPr>
          <p:cNvPr id="128" name="Google Shape;128;p13"/>
          <p:cNvSpPr txBox="1"/>
          <p:nvPr>
            <p:ph type="title"/>
          </p:nvPr>
        </p:nvSpPr>
        <p:spPr>
          <a:xfrm>
            <a:off x="846225" y="1497213"/>
            <a:ext cx="6678900" cy="3391500"/>
          </a:xfrm>
          <a:prstGeom prst="rect">
            <a:avLst/>
          </a:prstGeom>
          <a:noFill/>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4000"/>
              <a:buFont typeface="Aldrich"/>
              <a:buNone/>
              <a:defRPr sz="7200"/>
            </a:lvl1pPr>
            <a:lvl2pPr lvl="1"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29" name="Google Shape;129;p13"/>
          <p:cNvSpPr txBox="1"/>
          <p:nvPr>
            <p:ph idx="1" type="body"/>
          </p:nvPr>
        </p:nvSpPr>
        <p:spPr>
          <a:xfrm>
            <a:off x="846225" y="4888663"/>
            <a:ext cx="6678900" cy="11022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lgn="r">
              <a:spcBef>
                <a:spcPts val="0"/>
              </a:spcBef>
              <a:spcAft>
                <a:spcPts val="0"/>
              </a:spcAft>
              <a:buSzPts val="2000"/>
              <a:buChar char="○"/>
              <a:defRPr/>
            </a:lvl2pPr>
            <a:lvl3pPr indent="-355600" lvl="2" marL="1371600" rtl="0" algn="r">
              <a:spcBef>
                <a:spcPts val="2100"/>
              </a:spcBef>
              <a:spcAft>
                <a:spcPts val="0"/>
              </a:spcAft>
              <a:buSzPts val="2000"/>
              <a:buChar char="■"/>
              <a:defRPr/>
            </a:lvl3pPr>
            <a:lvl4pPr indent="-355600" lvl="3" marL="1828800" rtl="0" algn="r">
              <a:spcBef>
                <a:spcPts val="2100"/>
              </a:spcBef>
              <a:spcAft>
                <a:spcPts val="0"/>
              </a:spcAft>
              <a:buSzPts val="2000"/>
              <a:buChar char="●"/>
              <a:defRPr/>
            </a:lvl4pPr>
            <a:lvl5pPr indent="-355600" lvl="4" marL="2286000" rtl="0" algn="r">
              <a:spcBef>
                <a:spcPts val="2100"/>
              </a:spcBef>
              <a:spcAft>
                <a:spcPts val="0"/>
              </a:spcAft>
              <a:buSzPts val="2000"/>
              <a:buChar char="○"/>
              <a:defRPr/>
            </a:lvl5pPr>
            <a:lvl6pPr indent="-355600" lvl="5" marL="2743200" rtl="0" algn="r">
              <a:spcBef>
                <a:spcPts val="2100"/>
              </a:spcBef>
              <a:spcAft>
                <a:spcPts val="0"/>
              </a:spcAft>
              <a:buSzPts val="2000"/>
              <a:buChar char="■"/>
              <a:defRPr/>
            </a:lvl6pPr>
            <a:lvl7pPr indent="-355600" lvl="6" marL="3200400" rtl="0" algn="r">
              <a:spcBef>
                <a:spcPts val="2100"/>
              </a:spcBef>
              <a:spcAft>
                <a:spcPts val="0"/>
              </a:spcAft>
              <a:buSzPts val="2000"/>
              <a:buChar char="●"/>
              <a:defRPr/>
            </a:lvl7pPr>
            <a:lvl8pPr indent="-355600" lvl="7" marL="3657600" rtl="0" algn="r">
              <a:spcBef>
                <a:spcPts val="2100"/>
              </a:spcBef>
              <a:spcAft>
                <a:spcPts val="0"/>
              </a:spcAft>
              <a:buSzPts val="2000"/>
              <a:buChar char="○"/>
              <a:defRPr/>
            </a:lvl8pPr>
            <a:lvl9pPr indent="-355600" lvl="8" marL="4114800" rtl="0" algn="r">
              <a:spcBef>
                <a:spcPts val="2100"/>
              </a:spcBef>
              <a:spcAft>
                <a:spcPts val="2100"/>
              </a:spcAft>
              <a:buSzPts val="2000"/>
              <a:buChar char="■"/>
              <a:defRPr/>
            </a:lvl9pPr>
          </a:lstStyle>
          <a:p/>
        </p:txBody>
      </p:sp>
      <p:cxnSp>
        <p:nvCxnSpPr>
          <p:cNvPr id="130" name="Google Shape;130;p13"/>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131" name="Google Shape;131;p13"/>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32" name="Google Shape;132;p13"/>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cxnSp>
        <p:nvCxnSpPr>
          <p:cNvPr id="133" name="Google Shape;133;p13"/>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Title and text right">
  <p:cSld name="CUSTOM_16">
    <p:spTree>
      <p:nvGrpSpPr>
        <p:cNvPr id="134" name="Shape 134"/>
        <p:cNvGrpSpPr/>
        <p:nvPr/>
      </p:nvGrpSpPr>
      <p:grpSpPr>
        <a:xfrm>
          <a:off x="0" y="0"/>
          <a:ext cx="0" cy="0"/>
          <a:chOff x="0" y="0"/>
          <a:chExt cx="0" cy="0"/>
        </a:xfrm>
      </p:grpSpPr>
      <p:sp>
        <p:nvSpPr>
          <p:cNvPr id="135" name="Google Shape;135;p14"/>
          <p:cNvSpPr txBox="1"/>
          <p:nvPr>
            <p:ph type="title"/>
          </p:nvPr>
        </p:nvSpPr>
        <p:spPr>
          <a:xfrm>
            <a:off x="4022050" y="1683650"/>
            <a:ext cx="6994500" cy="3086100"/>
          </a:xfrm>
          <a:prstGeom prst="rect">
            <a:avLst/>
          </a:prstGeom>
          <a:noFill/>
        </p:spPr>
        <p:txBody>
          <a:bodyPr anchorCtr="0" anchor="ctr"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sz="7200"/>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36" name="Google Shape;136;p14"/>
          <p:cNvSpPr txBox="1"/>
          <p:nvPr>
            <p:ph idx="1" type="body"/>
          </p:nvPr>
        </p:nvSpPr>
        <p:spPr>
          <a:xfrm>
            <a:off x="4022050" y="4939150"/>
            <a:ext cx="6994500" cy="9354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spcBef>
                <a:spcPts val="0"/>
              </a:spcBef>
              <a:spcAft>
                <a:spcPts val="0"/>
              </a:spcAft>
              <a:buSzPts val="2000"/>
              <a:buChar char="○"/>
              <a:defRPr/>
            </a:lvl2pPr>
            <a:lvl3pPr indent="-355600" lvl="2" marL="1371600" rtl="0">
              <a:spcBef>
                <a:spcPts val="2100"/>
              </a:spcBef>
              <a:spcAft>
                <a:spcPts val="0"/>
              </a:spcAft>
              <a:buSzPts val="2000"/>
              <a:buChar char="■"/>
              <a:defRPr/>
            </a:lvl3pPr>
            <a:lvl4pPr indent="-355600" lvl="3" marL="1828800" rtl="0">
              <a:spcBef>
                <a:spcPts val="2100"/>
              </a:spcBef>
              <a:spcAft>
                <a:spcPts val="0"/>
              </a:spcAft>
              <a:buSzPts val="2000"/>
              <a:buChar char="●"/>
              <a:defRPr/>
            </a:lvl4pPr>
            <a:lvl5pPr indent="-355600" lvl="4" marL="2286000" rtl="0">
              <a:spcBef>
                <a:spcPts val="2100"/>
              </a:spcBef>
              <a:spcAft>
                <a:spcPts val="0"/>
              </a:spcAft>
              <a:buSzPts val="2000"/>
              <a:buChar char="○"/>
              <a:defRPr/>
            </a:lvl5pPr>
            <a:lvl6pPr indent="-355600" lvl="5" marL="2743200" rtl="0">
              <a:spcBef>
                <a:spcPts val="2100"/>
              </a:spcBef>
              <a:spcAft>
                <a:spcPts val="0"/>
              </a:spcAft>
              <a:buSzPts val="2000"/>
              <a:buChar char="■"/>
              <a:defRPr/>
            </a:lvl6pPr>
            <a:lvl7pPr indent="-355600" lvl="6" marL="3200400" rtl="0">
              <a:spcBef>
                <a:spcPts val="2100"/>
              </a:spcBef>
              <a:spcAft>
                <a:spcPts val="0"/>
              </a:spcAft>
              <a:buSzPts val="2000"/>
              <a:buChar char="●"/>
              <a:defRPr/>
            </a:lvl7pPr>
            <a:lvl8pPr indent="-355600" lvl="7" marL="3657600" rtl="0">
              <a:spcBef>
                <a:spcPts val="2100"/>
              </a:spcBef>
              <a:spcAft>
                <a:spcPts val="0"/>
              </a:spcAft>
              <a:buSzPts val="2000"/>
              <a:buChar char="○"/>
              <a:defRPr/>
            </a:lvl8pPr>
            <a:lvl9pPr indent="-355600" lvl="8" marL="4114800" rtl="0">
              <a:spcBef>
                <a:spcPts val="2100"/>
              </a:spcBef>
              <a:spcAft>
                <a:spcPts val="2100"/>
              </a:spcAft>
              <a:buSzPts val="2000"/>
              <a:buChar char="■"/>
              <a:defRPr/>
            </a:lvl9pPr>
          </a:lstStyle>
          <a:p/>
        </p:txBody>
      </p:sp>
      <p:cxnSp>
        <p:nvCxnSpPr>
          <p:cNvPr id="137" name="Google Shape;137;p14"/>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138" name="Google Shape;138;p14"/>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39" name="Google Shape;139;p14"/>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cxnSp>
        <p:nvCxnSpPr>
          <p:cNvPr id="140" name="Google Shape;140;p14"/>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Just title">
  <p:cSld name="CUSTOM_22">
    <p:spTree>
      <p:nvGrpSpPr>
        <p:cNvPr id="141" name="Shape 141"/>
        <p:cNvGrpSpPr/>
        <p:nvPr/>
      </p:nvGrpSpPr>
      <p:grpSpPr>
        <a:xfrm>
          <a:off x="0" y="0"/>
          <a:ext cx="0" cy="0"/>
          <a:chOff x="0" y="0"/>
          <a:chExt cx="0" cy="0"/>
        </a:xfrm>
      </p:grpSpPr>
      <p:sp>
        <p:nvSpPr>
          <p:cNvPr id="142" name="Google Shape;142;p15"/>
          <p:cNvSpPr txBox="1"/>
          <p:nvPr>
            <p:ph type="title"/>
          </p:nvPr>
        </p:nvSpPr>
        <p:spPr>
          <a:xfrm>
            <a:off x="415650" y="421101"/>
            <a:ext cx="11360700" cy="9918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cxnSp>
        <p:nvCxnSpPr>
          <p:cNvPr id="143" name="Google Shape;143;p15"/>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144" name="Google Shape;144;p15"/>
          <p:cNvSpPr txBox="1"/>
          <p:nvPr>
            <p:ph idx="1"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45" name="Google Shape;145;p15"/>
          <p:cNvSpPr txBox="1"/>
          <p:nvPr>
            <p:ph idx="2"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cxnSp>
        <p:nvCxnSpPr>
          <p:cNvPr id="146" name="Google Shape;146;p15"/>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20">
    <p:spTree>
      <p:nvGrpSpPr>
        <p:cNvPr id="147" name="Shape 147"/>
        <p:cNvGrpSpPr/>
        <p:nvPr/>
      </p:nvGrpSpPr>
      <p:grpSpPr>
        <a:xfrm>
          <a:off x="0" y="0"/>
          <a:ext cx="0" cy="0"/>
          <a:chOff x="0" y="0"/>
          <a:chExt cx="0" cy="0"/>
        </a:xfrm>
      </p:grpSpPr>
      <p:grpSp>
        <p:nvGrpSpPr>
          <p:cNvPr id="148" name="Google Shape;148;p16"/>
          <p:cNvGrpSpPr/>
          <p:nvPr/>
        </p:nvGrpSpPr>
        <p:grpSpPr>
          <a:xfrm>
            <a:off x="0" y="0"/>
            <a:ext cx="12192000" cy="6858000"/>
            <a:chOff x="0" y="0"/>
            <a:chExt cx="12192000" cy="6858000"/>
          </a:xfrm>
        </p:grpSpPr>
        <p:sp>
          <p:nvSpPr>
            <p:cNvPr id="149" name="Google Shape;149;p16"/>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txBox="1"/>
            <p:nvPr/>
          </p:nvSpPr>
          <p:spPr>
            <a:xfrm>
              <a:off x="463500" y="2858044"/>
              <a:ext cx="8956500" cy="3830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151" name="Google Shape;151;p16"/>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152" name="Google Shape;152;p16">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153" name="Google Shape;153;p16">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154" name="Google Shape;154;p16">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155" name="Google Shape;155;p16">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156" name="Google Shape;156;p16"/>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pic>
        <p:nvPicPr>
          <p:cNvPr id="157" name="Google Shape;157;p16"/>
          <p:cNvPicPr preferRelativeResize="0"/>
          <p:nvPr/>
        </p:nvPicPr>
        <p:blipFill rotWithShape="1">
          <a:blip r:embed="rId11">
            <a:alphaModFix/>
          </a:blip>
          <a:srcRect b="20906" l="0" r="0" t="16256"/>
          <a:stretch/>
        </p:blipFill>
        <p:spPr>
          <a:xfrm>
            <a:off x="125075" y="493725"/>
            <a:ext cx="8239800" cy="20711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spTree>
      <p:nvGrpSpPr>
        <p:cNvPr id="19" name="Shape 19"/>
        <p:cNvGrpSpPr/>
        <p:nvPr/>
      </p:nvGrpSpPr>
      <p:grpSpPr>
        <a:xfrm>
          <a:off x="0" y="0"/>
          <a:ext cx="0" cy="0"/>
          <a:chOff x="0" y="0"/>
          <a:chExt cx="0" cy="0"/>
        </a:xfrm>
      </p:grpSpPr>
      <p:sp>
        <p:nvSpPr>
          <p:cNvPr id="20" name="Google Shape;20;p3"/>
          <p:cNvSpPr txBox="1"/>
          <p:nvPr>
            <p:ph type="title"/>
          </p:nvPr>
        </p:nvSpPr>
        <p:spPr>
          <a:xfrm>
            <a:off x="5003500" y="1713300"/>
            <a:ext cx="6116400" cy="611700"/>
          </a:xfrm>
          <a:prstGeom prst="rect">
            <a:avLst/>
          </a:prstGeom>
          <a:solidFill>
            <a:schemeClr val="accent1"/>
          </a:solidFill>
        </p:spPr>
        <p:txBody>
          <a:bodyPr anchorCtr="0" anchor="ctr" bIns="121900" lIns="121900" spcFirstLastPara="1" rIns="121900" wrap="square" tIns="121900">
            <a:noAutofit/>
          </a:bodyPr>
          <a:lstStyle>
            <a:lvl1pPr indent="0" lvl="0" marL="0" marR="0" rtl="0" algn="just">
              <a:lnSpc>
                <a:spcPct val="100000"/>
              </a:lnSpc>
              <a:spcBef>
                <a:spcPts val="0"/>
              </a:spcBef>
              <a:spcAft>
                <a:spcPts val="0"/>
              </a:spcAft>
              <a:buClr>
                <a:schemeClr val="dk1"/>
              </a:buClr>
              <a:buSzPts val="7000"/>
              <a:buFont typeface="Aldrich"/>
              <a:buNone/>
              <a:defRPr sz="4200">
                <a:solidFill>
                  <a:schemeClr val="accent2"/>
                </a:solidFill>
              </a:defRPr>
            </a:lvl1pPr>
            <a:lvl2pPr lvl="1"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21" name="Google Shape;21;p3"/>
          <p:cNvSpPr txBox="1"/>
          <p:nvPr>
            <p:ph idx="1" type="body"/>
          </p:nvPr>
        </p:nvSpPr>
        <p:spPr>
          <a:xfrm>
            <a:off x="5003500" y="2499875"/>
            <a:ext cx="6116400" cy="2936700"/>
          </a:xfrm>
          <a:prstGeom prst="rect">
            <a:avLst/>
          </a:prstGeom>
        </p:spPr>
        <p:txBody>
          <a:bodyPr anchorCtr="0" anchor="ctr" bIns="121900" lIns="121900" spcFirstLastPara="1" rIns="121900" wrap="square" tIns="121900">
            <a:noAutofit/>
          </a:bodyPr>
          <a:lstStyle>
            <a:lvl1pPr indent="-355600" lvl="0" marL="457200" rtl="0" algn="just">
              <a:spcBef>
                <a:spcPts val="0"/>
              </a:spcBef>
              <a:spcAft>
                <a:spcPts val="0"/>
              </a:spcAft>
              <a:buSzPts val="2000"/>
              <a:buChar char="●"/>
              <a:defRPr/>
            </a:lvl1pPr>
            <a:lvl2pPr indent="-355600" lvl="1" marL="914400" rtl="0" algn="r">
              <a:spcBef>
                <a:spcPts val="0"/>
              </a:spcBef>
              <a:spcAft>
                <a:spcPts val="0"/>
              </a:spcAft>
              <a:buSzPts val="2000"/>
              <a:buChar char="○"/>
              <a:defRPr/>
            </a:lvl2pPr>
            <a:lvl3pPr indent="-355600" lvl="2" marL="1371600" rtl="0" algn="r">
              <a:spcBef>
                <a:spcPts val="2100"/>
              </a:spcBef>
              <a:spcAft>
                <a:spcPts val="0"/>
              </a:spcAft>
              <a:buSzPts val="2000"/>
              <a:buChar char="■"/>
              <a:defRPr/>
            </a:lvl3pPr>
            <a:lvl4pPr indent="-355600" lvl="3" marL="1828800" rtl="0" algn="r">
              <a:spcBef>
                <a:spcPts val="2100"/>
              </a:spcBef>
              <a:spcAft>
                <a:spcPts val="0"/>
              </a:spcAft>
              <a:buSzPts val="2000"/>
              <a:buChar char="●"/>
              <a:defRPr/>
            </a:lvl4pPr>
            <a:lvl5pPr indent="-355600" lvl="4" marL="2286000" rtl="0" algn="r">
              <a:spcBef>
                <a:spcPts val="2100"/>
              </a:spcBef>
              <a:spcAft>
                <a:spcPts val="0"/>
              </a:spcAft>
              <a:buSzPts val="2000"/>
              <a:buChar char="○"/>
              <a:defRPr/>
            </a:lvl5pPr>
            <a:lvl6pPr indent="-355600" lvl="5" marL="2743200" rtl="0" algn="r">
              <a:spcBef>
                <a:spcPts val="2100"/>
              </a:spcBef>
              <a:spcAft>
                <a:spcPts val="0"/>
              </a:spcAft>
              <a:buSzPts val="2000"/>
              <a:buChar char="■"/>
              <a:defRPr/>
            </a:lvl6pPr>
            <a:lvl7pPr indent="-355600" lvl="6" marL="3200400" rtl="0" algn="r">
              <a:spcBef>
                <a:spcPts val="2100"/>
              </a:spcBef>
              <a:spcAft>
                <a:spcPts val="0"/>
              </a:spcAft>
              <a:buSzPts val="2000"/>
              <a:buChar char="●"/>
              <a:defRPr/>
            </a:lvl7pPr>
            <a:lvl8pPr indent="-355600" lvl="7" marL="3657600" rtl="0" algn="r">
              <a:spcBef>
                <a:spcPts val="2100"/>
              </a:spcBef>
              <a:spcAft>
                <a:spcPts val="0"/>
              </a:spcAft>
              <a:buSzPts val="2000"/>
              <a:buChar char="○"/>
              <a:defRPr/>
            </a:lvl8pPr>
            <a:lvl9pPr indent="-355600" lvl="8" marL="4114800" rtl="0" algn="r">
              <a:spcBef>
                <a:spcPts val="2100"/>
              </a:spcBef>
              <a:spcAft>
                <a:spcPts val="2100"/>
              </a:spcAft>
              <a:buSzPts val="2000"/>
              <a:buChar char="■"/>
              <a:defRPr/>
            </a:lvl9pPr>
          </a:lstStyle>
          <a:p/>
        </p:txBody>
      </p:sp>
      <p:sp>
        <p:nvSpPr>
          <p:cNvPr id="22" name="Google Shape;22;p3"/>
          <p:cNvSpPr/>
          <p:nvPr>
            <p:ph idx="2" type="pic"/>
          </p:nvPr>
        </p:nvSpPr>
        <p:spPr>
          <a:xfrm>
            <a:off x="742125" y="1713300"/>
            <a:ext cx="3723300" cy="3723300"/>
          </a:xfrm>
          <a:prstGeom prst="rect">
            <a:avLst/>
          </a:prstGeom>
          <a:noFill/>
          <a:ln>
            <a:noFill/>
          </a:ln>
        </p:spPr>
      </p:sp>
      <p:cxnSp>
        <p:nvCxnSpPr>
          <p:cNvPr id="23" name="Google Shape;23;p3"/>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24" name="Google Shape;24;p3"/>
          <p:cNvSpPr txBox="1"/>
          <p:nvPr>
            <p:ph idx="3"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a:lnSpc>
                <a:spcPct val="100000"/>
              </a:lnSpc>
              <a:spcBef>
                <a:spcPts val="0"/>
              </a:spcBef>
              <a:spcAft>
                <a:spcPts val="0"/>
              </a:spcAft>
              <a:buSzPts val="2000"/>
              <a:buNone/>
              <a:defRPr b="1" sz="4000"/>
            </a:lvl1pPr>
            <a:lvl2pPr lvl="1">
              <a:spcBef>
                <a:spcPts val="0"/>
              </a:spcBef>
              <a:spcAft>
                <a:spcPts val="0"/>
              </a:spcAft>
              <a:buSzPts val="2000"/>
              <a:buNone/>
              <a:defRPr/>
            </a:lvl2pPr>
            <a:lvl3pPr lvl="2">
              <a:spcBef>
                <a:spcPts val="2100"/>
              </a:spcBef>
              <a:spcAft>
                <a:spcPts val="0"/>
              </a:spcAft>
              <a:buSzPts val="2000"/>
              <a:buNone/>
              <a:defRPr/>
            </a:lvl3pPr>
            <a:lvl4pPr lvl="3">
              <a:spcBef>
                <a:spcPts val="2100"/>
              </a:spcBef>
              <a:spcAft>
                <a:spcPts val="0"/>
              </a:spcAft>
              <a:buSzPts val="2000"/>
              <a:buNone/>
              <a:defRPr/>
            </a:lvl4pPr>
            <a:lvl5pPr lvl="4">
              <a:spcBef>
                <a:spcPts val="2100"/>
              </a:spcBef>
              <a:spcAft>
                <a:spcPts val="0"/>
              </a:spcAft>
              <a:buSzPts val="2000"/>
              <a:buNone/>
              <a:defRPr/>
            </a:lvl5pPr>
            <a:lvl6pPr lvl="5">
              <a:spcBef>
                <a:spcPts val="2100"/>
              </a:spcBef>
              <a:spcAft>
                <a:spcPts val="0"/>
              </a:spcAft>
              <a:buSzPts val="2000"/>
              <a:buNone/>
              <a:defRPr/>
            </a:lvl6pPr>
            <a:lvl7pPr lvl="6">
              <a:spcBef>
                <a:spcPts val="2100"/>
              </a:spcBef>
              <a:spcAft>
                <a:spcPts val="0"/>
              </a:spcAft>
              <a:buSzPts val="2000"/>
              <a:buNone/>
              <a:defRPr/>
            </a:lvl7pPr>
            <a:lvl8pPr lvl="7">
              <a:spcBef>
                <a:spcPts val="2100"/>
              </a:spcBef>
              <a:spcAft>
                <a:spcPts val="0"/>
              </a:spcAft>
              <a:buSzPts val="2000"/>
              <a:buNone/>
              <a:defRPr/>
            </a:lvl8pPr>
            <a:lvl9pPr lvl="8">
              <a:spcBef>
                <a:spcPts val="2100"/>
              </a:spcBef>
              <a:spcAft>
                <a:spcPts val="2100"/>
              </a:spcAft>
              <a:buSzPts val="2000"/>
              <a:buNone/>
              <a:defRPr/>
            </a:lvl9pPr>
          </a:lstStyle>
          <a:p/>
        </p:txBody>
      </p:sp>
      <p:sp>
        <p:nvSpPr>
          <p:cNvPr id="25" name="Google Shape;25;p3"/>
          <p:cNvSpPr txBox="1"/>
          <p:nvPr>
            <p:ph idx="4"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cxnSp>
        <p:nvCxnSpPr>
          <p:cNvPr id="26" name="Google Shape;26;p3"/>
          <p:cNvCxnSpPr/>
          <p:nvPr/>
        </p:nvCxnSpPr>
        <p:spPr>
          <a:xfrm>
            <a:off x="278550" y="5992525"/>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Six columns">
  <p:cSld name="CUSTOM_2">
    <p:spTree>
      <p:nvGrpSpPr>
        <p:cNvPr id="27" name="Shape 27"/>
        <p:cNvGrpSpPr/>
        <p:nvPr/>
      </p:nvGrpSpPr>
      <p:grpSpPr>
        <a:xfrm>
          <a:off x="0" y="0"/>
          <a:ext cx="0" cy="0"/>
          <a:chOff x="0" y="0"/>
          <a:chExt cx="0" cy="0"/>
        </a:xfrm>
      </p:grpSpPr>
      <p:cxnSp>
        <p:nvCxnSpPr>
          <p:cNvPr id="28" name="Google Shape;28;p4"/>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29" name="Google Shape;29;p4"/>
          <p:cNvSpPr txBox="1"/>
          <p:nvPr>
            <p:ph type="title"/>
          </p:nvPr>
        </p:nvSpPr>
        <p:spPr>
          <a:xfrm>
            <a:off x="293400" y="1313675"/>
            <a:ext cx="11620200" cy="763500"/>
          </a:xfrm>
          <a:prstGeom prst="rect">
            <a:avLst/>
          </a:prstGeom>
          <a:solidFill>
            <a:schemeClr val="accent1"/>
          </a:solidFill>
        </p:spPr>
        <p:txBody>
          <a:bodyPr anchorCtr="0" anchor="ctr"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solidFill>
                  <a:schemeClr val="accent2"/>
                </a:solidFill>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0" name="Google Shape;30;p4"/>
          <p:cNvSpPr txBox="1"/>
          <p:nvPr>
            <p:ph idx="1" type="body"/>
          </p:nvPr>
        </p:nvSpPr>
        <p:spPr>
          <a:xfrm>
            <a:off x="4470425" y="3265162"/>
            <a:ext cx="3294600" cy="9867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1" name="Google Shape;31;p4"/>
          <p:cNvSpPr txBox="1"/>
          <p:nvPr>
            <p:ph idx="2" type="body"/>
          </p:nvPr>
        </p:nvSpPr>
        <p:spPr>
          <a:xfrm>
            <a:off x="8428350" y="3265161"/>
            <a:ext cx="3294600" cy="9867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2" name="Google Shape;32;p4"/>
          <p:cNvSpPr txBox="1"/>
          <p:nvPr>
            <p:ph idx="3" type="body"/>
          </p:nvPr>
        </p:nvSpPr>
        <p:spPr>
          <a:xfrm>
            <a:off x="8428350" y="5153816"/>
            <a:ext cx="3294600" cy="9867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3" name="Google Shape;33;p4"/>
          <p:cNvSpPr txBox="1"/>
          <p:nvPr>
            <p:ph idx="4" type="title"/>
          </p:nvPr>
        </p:nvSpPr>
        <p:spPr>
          <a:xfrm>
            <a:off x="4470425" y="2569388"/>
            <a:ext cx="3294600" cy="695700"/>
          </a:xfrm>
          <a:prstGeom prst="rect">
            <a:avLst/>
          </a:prstGeom>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34" name="Google Shape;34;p4"/>
          <p:cNvSpPr txBox="1"/>
          <p:nvPr>
            <p:ph idx="5" type="title"/>
          </p:nvPr>
        </p:nvSpPr>
        <p:spPr>
          <a:xfrm>
            <a:off x="8428350" y="2569388"/>
            <a:ext cx="3294600" cy="695700"/>
          </a:xfrm>
          <a:prstGeom prst="rect">
            <a:avLst/>
          </a:prstGeom>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35" name="Google Shape;35;p4"/>
          <p:cNvSpPr txBox="1"/>
          <p:nvPr>
            <p:ph idx="6" type="title"/>
          </p:nvPr>
        </p:nvSpPr>
        <p:spPr>
          <a:xfrm>
            <a:off x="8428350" y="4458044"/>
            <a:ext cx="3294600" cy="695700"/>
          </a:xfrm>
          <a:prstGeom prst="rect">
            <a:avLst/>
          </a:prstGeom>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36" name="Google Shape;36;p4"/>
          <p:cNvSpPr txBox="1"/>
          <p:nvPr>
            <p:ph idx="7" type="body"/>
          </p:nvPr>
        </p:nvSpPr>
        <p:spPr>
          <a:xfrm>
            <a:off x="4470425" y="5153811"/>
            <a:ext cx="3294600" cy="986700"/>
          </a:xfrm>
          <a:prstGeom prst="rect">
            <a:avLst/>
          </a:prstGeom>
        </p:spPr>
        <p:txBody>
          <a:bodyPr anchorCtr="0" anchor="t" bIns="121900" lIns="121900" spcFirstLastPara="1" rIns="121900" wrap="square" tIns="121900">
            <a:noAutofit/>
          </a:bodyPr>
          <a:lstStyle>
            <a:lvl1pPr indent="-355600" lvl="0" marL="457200" rtl="0">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37" name="Google Shape;37;p4"/>
          <p:cNvSpPr txBox="1"/>
          <p:nvPr>
            <p:ph idx="8" type="title"/>
          </p:nvPr>
        </p:nvSpPr>
        <p:spPr>
          <a:xfrm>
            <a:off x="4470425" y="4458038"/>
            <a:ext cx="3294600" cy="695700"/>
          </a:xfrm>
          <a:prstGeom prst="rect">
            <a:avLst/>
          </a:prstGeom>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cxnSp>
        <p:nvCxnSpPr>
          <p:cNvPr id="38" name="Google Shape;38;p4"/>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39" name="Google Shape;39;p4"/>
          <p:cNvSpPr txBox="1"/>
          <p:nvPr>
            <p:ph idx="9"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40" name="Google Shape;40;p4"/>
          <p:cNvSpPr txBox="1"/>
          <p:nvPr>
            <p:ph idx="13"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sp>
        <p:nvSpPr>
          <p:cNvPr id="41" name="Google Shape;41;p4"/>
          <p:cNvSpPr/>
          <p:nvPr>
            <p:ph idx="14" type="pic"/>
          </p:nvPr>
        </p:nvSpPr>
        <p:spPr>
          <a:xfrm>
            <a:off x="293500" y="2375250"/>
            <a:ext cx="3704100" cy="39594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spTree>
      <p:nvGrpSpPr>
        <p:cNvPr id="42" name="Shape 42"/>
        <p:cNvGrpSpPr/>
        <p:nvPr/>
      </p:nvGrpSpPr>
      <p:grpSpPr>
        <a:xfrm>
          <a:off x="0" y="0"/>
          <a:ext cx="0" cy="0"/>
          <a:chOff x="0" y="0"/>
          <a:chExt cx="0" cy="0"/>
        </a:xfrm>
      </p:grpSpPr>
      <p:sp>
        <p:nvSpPr>
          <p:cNvPr id="43" name="Google Shape;43;p5"/>
          <p:cNvSpPr txBox="1"/>
          <p:nvPr>
            <p:ph type="title"/>
          </p:nvPr>
        </p:nvSpPr>
        <p:spPr>
          <a:xfrm>
            <a:off x="293325" y="1544725"/>
            <a:ext cx="11620200" cy="3139800"/>
          </a:xfrm>
          <a:prstGeom prst="rect">
            <a:avLst/>
          </a:prstGeom>
        </p:spPr>
        <p:txBody>
          <a:bodyPr anchorCtr="0" anchor="ctr" bIns="121900" lIns="121900" spcFirstLastPara="1" rIns="121900" wrap="square" tIns="121900">
            <a:noAutofit/>
          </a:bodyPr>
          <a:lstStyle>
            <a:lvl1pPr indent="0" lvl="0" marL="0" marR="0" rtl="0" algn="ctr">
              <a:spcBef>
                <a:spcPts val="0"/>
              </a:spcBef>
              <a:spcAft>
                <a:spcPts val="0"/>
              </a:spcAft>
              <a:buClr>
                <a:schemeClr val="dk1"/>
              </a:buClr>
              <a:buSzPts val="6000"/>
              <a:buFont typeface="Aldrich"/>
              <a:buNone/>
              <a:defRPr sz="91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p:txBody>
      </p:sp>
      <p:sp>
        <p:nvSpPr>
          <p:cNvPr id="44" name="Google Shape;44;p5"/>
          <p:cNvSpPr txBox="1"/>
          <p:nvPr>
            <p:ph idx="1" type="body"/>
          </p:nvPr>
        </p:nvSpPr>
        <p:spPr>
          <a:xfrm>
            <a:off x="293325" y="4958375"/>
            <a:ext cx="11620200" cy="964500"/>
          </a:xfrm>
          <a:prstGeom prst="rect">
            <a:avLst/>
          </a:prstGeom>
          <a:solidFill>
            <a:schemeClr val="accent1"/>
          </a:solidFill>
        </p:spPr>
        <p:txBody>
          <a:bodyPr anchorCtr="0" anchor="ctr" bIns="121900" lIns="121900" spcFirstLastPara="1" rIns="121900" wrap="square" tIns="121900">
            <a:noAutofit/>
          </a:bodyPr>
          <a:lstStyle>
            <a:lvl1pPr indent="-355600" lvl="0" marL="457200" rtl="0" algn="ctr">
              <a:spcBef>
                <a:spcPts val="0"/>
              </a:spcBef>
              <a:spcAft>
                <a:spcPts val="0"/>
              </a:spcAft>
              <a:buSzPts val="2000"/>
              <a:buChar char="●"/>
              <a:defRPr>
                <a:solidFill>
                  <a:schemeClr val="accent2"/>
                </a:solidFill>
              </a:defRPr>
            </a:lvl1pPr>
            <a:lvl2pPr indent="-355600" lvl="1" marL="914400" rtl="0">
              <a:spcBef>
                <a:spcPts val="0"/>
              </a:spcBef>
              <a:spcAft>
                <a:spcPts val="0"/>
              </a:spcAft>
              <a:buSzPts val="2000"/>
              <a:buChar char="○"/>
              <a:defRPr/>
            </a:lvl2pPr>
            <a:lvl3pPr indent="-355600" lvl="2" marL="1371600" rtl="0">
              <a:spcBef>
                <a:spcPts val="2100"/>
              </a:spcBef>
              <a:spcAft>
                <a:spcPts val="0"/>
              </a:spcAft>
              <a:buSzPts val="2000"/>
              <a:buChar char="■"/>
              <a:defRPr/>
            </a:lvl3pPr>
            <a:lvl4pPr indent="-355600" lvl="3" marL="1828800" rtl="0">
              <a:spcBef>
                <a:spcPts val="2100"/>
              </a:spcBef>
              <a:spcAft>
                <a:spcPts val="0"/>
              </a:spcAft>
              <a:buSzPts val="2000"/>
              <a:buChar char="●"/>
              <a:defRPr/>
            </a:lvl4pPr>
            <a:lvl5pPr indent="-355600" lvl="4" marL="2286000" rtl="0">
              <a:spcBef>
                <a:spcPts val="2100"/>
              </a:spcBef>
              <a:spcAft>
                <a:spcPts val="0"/>
              </a:spcAft>
              <a:buSzPts val="2000"/>
              <a:buChar char="○"/>
              <a:defRPr/>
            </a:lvl5pPr>
            <a:lvl6pPr indent="-355600" lvl="5" marL="2743200" rtl="0">
              <a:spcBef>
                <a:spcPts val="2100"/>
              </a:spcBef>
              <a:spcAft>
                <a:spcPts val="0"/>
              </a:spcAft>
              <a:buSzPts val="2000"/>
              <a:buChar char="■"/>
              <a:defRPr/>
            </a:lvl6pPr>
            <a:lvl7pPr indent="-355600" lvl="6" marL="3200400" rtl="0">
              <a:spcBef>
                <a:spcPts val="2100"/>
              </a:spcBef>
              <a:spcAft>
                <a:spcPts val="0"/>
              </a:spcAft>
              <a:buSzPts val="2000"/>
              <a:buChar char="●"/>
              <a:defRPr/>
            </a:lvl7pPr>
            <a:lvl8pPr indent="-355600" lvl="7" marL="3657600" rtl="0">
              <a:spcBef>
                <a:spcPts val="2100"/>
              </a:spcBef>
              <a:spcAft>
                <a:spcPts val="0"/>
              </a:spcAft>
              <a:buSzPts val="2000"/>
              <a:buChar char="○"/>
              <a:defRPr/>
            </a:lvl8pPr>
            <a:lvl9pPr indent="-355600" lvl="8" marL="4114800" rtl="0">
              <a:spcBef>
                <a:spcPts val="2100"/>
              </a:spcBef>
              <a:spcAft>
                <a:spcPts val="2100"/>
              </a:spcAft>
              <a:buSzPts val="2000"/>
              <a:buChar char="■"/>
              <a:defRPr/>
            </a:lvl9pPr>
          </a:lstStyle>
          <a:p/>
        </p:txBody>
      </p:sp>
      <p:cxnSp>
        <p:nvCxnSpPr>
          <p:cNvPr id="45" name="Google Shape;45;p5"/>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46" name="Google Shape;46;p5"/>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47" name="Google Shape;47;p5"/>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cxnSp>
        <p:nvCxnSpPr>
          <p:cNvPr id="48" name="Google Shape;48;p5"/>
          <p:cNvCxnSpPr/>
          <p:nvPr/>
        </p:nvCxnSpPr>
        <p:spPr>
          <a:xfrm>
            <a:off x="278475" y="4669000"/>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Two columns">
  <p:cSld name="CUSTOM_4">
    <p:spTree>
      <p:nvGrpSpPr>
        <p:cNvPr id="49" name="Shape 49"/>
        <p:cNvGrpSpPr/>
        <p:nvPr/>
      </p:nvGrpSpPr>
      <p:grpSpPr>
        <a:xfrm>
          <a:off x="0" y="0"/>
          <a:ext cx="0" cy="0"/>
          <a:chOff x="0" y="0"/>
          <a:chExt cx="0" cy="0"/>
        </a:xfrm>
      </p:grpSpPr>
      <p:sp>
        <p:nvSpPr>
          <p:cNvPr id="50" name="Google Shape;50;p6"/>
          <p:cNvSpPr txBox="1"/>
          <p:nvPr>
            <p:ph type="title"/>
          </p:nvPr>
        </p:nvSpPr>
        <p:spPr>
          <a:xfrm>
            <a:off x="285900" y="1587025"/>
            <a:ext cx="11620200" cy="763500"/>
          </a:xfrm>
          <a:prstGeom prst="rect">
            <a:avLst/>
          </a:prstGeom>
          <a:solidFill>
            <a:schemeClr val="accent1"/>
          </a:solidFill>
        </p:spPr>
        <p:txBody>
          <a:bodyPr anchorCtr="0" anchor="ctr"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solidFill>
                  <a:schemeClr val="accent2"/>
                </a:solidFill>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51" name="Google Shape;51;p6"/>
          <p:cNvSpPr txBox="1"/>
          <p:nvPr>
            <p:ph idx="1" type="body"/>
          </p:nvPr>
        </p:nvSpPr>
        <p:spPr>
          <a:xfrm>
            <a:off x="285900" y="2796875"/>
            <a:ext cx="5507700" cy="2931300"/>
          </a:xfrm>
          <a:prstGeom prst="rect">
            <a:avLst/>
          </a:prstGeom>
        </p:spPr>
        <p:txBody>
          <a:bodyPr anchorCtr="0" anchor="t" bIns="121900" lIns="121900" spcFirstLastPara="1" rIns="121900" wrap="square" tIns="121900">
            <a:noAutofit/>
          </a:bodyPr>
          <a:lstStyle>
            <a:lvl1pPr indent="-355600" lvl="0" marL="457200" rtl="0" algn="just">
              <a:spcBef>
                <a:spcPts val="0"/>
              </a:spcBef>
              <a:spcAft>
                <a:spcPts val="0"/>
              </a:spcAft>
              <a:buSzPts val="2000"/>
              <a:buChar char="●"/>
              <a:defRPr/>
            </a:lvl1pPr>
            <a:lvl2pPr indent="-355600" lvl="1" marL="914400" rtl="0">
              <a:spcBef>
                <a:spcPts val="0"/>
              </a:spcBef>
              <a:spcAft>
                <a:spcPts val="0"/>
              </a:spcAft>
              <a:buSzPts val="2000"/>
              <a:buChar char="○"/>
              <a:defRPr/>
            </a:lvl2pPr>
            <a:lvl3pPr indent="-355600" lvl="2" marL="1371600" rtl="0">
              <a:spcBef>
                <a:spcPts val="2100"/>
              </a:spcBef>
              <a:spcAft>
                <a:spcPts val="0"/>
              </a:spcAft>
              <a:buSzPts val="2000"/>
              <a:buChar char="■"/>
              <a:defRPr/>
            </a:lvl3pPr>
            <a:lvl4pPr indent="-355600" lvl="3" marL="1828800" rtl="0">
              <a:spcBef>
                <a:spcPts val="2100"/>
              </a:spcBef>
              <a:spcAft>
                <a:spcPts val="0"/>
              </a:spcAft>
              <a:buSzPts val="2000"/>
              <a:buChar char="●"/>
              <a:defRPr/>
            </a:lvl4pPr>
            <a:lvl5pPr indent="-355600" lvl="4" marL="2286000" rtl="0">
              <a:spcBef>
                <a:spcPts val="2100"/>
              </a:spcBef>
              <a:spcAft>
                <a:spcPts val="0"/>
              </a:spcAft>
              <a:buSzPts val="2000"/>
              <a:buChar char="○"/>
              <a:defRPr/>
            </a:lvl5pPr>
            <a:lvl6pPr indent="-355600" lvl="5" marL="2743200" rtl="0">
              <a:spcBef>
                <a:spcPts val="2100"/>
              </a:spcBef>
              <a:spcAft>
                <a:spcPts val="0"/>
              </a:spcAft>
              <a:buSzPts val="2000"/>
              <a:buChar char="■"/>
              <a:defRPr/>
            </a:lvl6pPr>
            <a:lvl7pPr indent="-355600" lvl="6" marL="3200400" rtl="0">
              <a:spcBef>
                <a:spcPts val="2100"/>
              </a:spcBef>
              <a:spcAft>
                <a:spcPts val="0"/>
              </a:spcAft>
              <a:buSzPts val="2000"/>
              <a:buChar char="●"/>
              <a:defRPr/>
            </a:lvl7pPr>
            <a:lvl8pPr indent="-355600" lvl="7" marL="3657600" rtl="0">
              <a:spcBef>
                <a:spcPts val="2100"/>
              </a:spcBef>
              <a:spcAft>
                <a:spcPts val="0"/>
              </a:spcAft>
              <a:buSzPts val="2000"/>
              <a:buChar char="○"/>
              <a:defRPr/>
            </a:lvl8pPr>
            <a:lvl9pPr indent="-355600" lvl="8" marL="4114800" rtl="0">
              <a:spcBef>
                <a:spcPts val="2100"/>
              </a:spcBef>
              <a:spcAft>
                <a:spcPts val="2100"/>
              </a:spcAft>
              <a:buSzPts val="2000"/>
              <a:buChar char="■"/>
              <a:defRPr/>
            </a:lvl9pPr>
          </a:lstStyle>
          <a:p/>
        </p:txBody>
      </p:sp>
      <p:sp>
        <p:nvSpPr>
          <p:cNvPr id="52" name="Google Shape;52;p6"/>
          <p:cNvSpPr txBox="1"/>
          <p:nvPr>
            <p:ph idx="2" type="body"/>
          </p:nvPr>
        </p:nvSpPr>
        <p:spPr>
          <a:xfrm>
            <a:off x="6482448" y="2785825"/>
            <a:ext cx="5423400" cy="2931300"/>
          </a:xfrm>
          <a:prstGeom prst="rect">
            <a:avLst/>
          </a:prstGeom>
        </p:spPr>
        <p:txBody>
          <a:bodyPr anchorCtr="0" anchor="t" bIns="121900" lIns="121900" spcFirstLastPara="1" rIns="121900" wrap="square" tIns="121900">
            <a:noAutofit/>
          </a:bodyPr>
          <a:lstStyle>
            <a:lvl1pPr indent="-355600" lvl="0" marL="457200" rtl="0" algn="just">
              <a:spcBef>
                <a:spcPts val="0"/>
              </a:spcBef>
              <a:spcAft>
                <a:spcPts val="0"/>
              </a:spcAft>
              <a:buSzPts val="2000"/>
              <a:buChar char="●"/>
              <a:defRPr/>
            </a:lvl1pPr>
            <a:lvl2pPr indent="-355600" lvl="1" marL="914400" rtl="0">
              <a:spcBef>
                <a:spcPts val="0"/>
              </a:spcBef>
              <a:spcAft>
                <a:spcPts val="0"/>
              </a:spcAft>
              <a:buSzPts val="2000"/>
              <a:buChar char="○"/>
              <a:defRPr/>
            </a:lvl2pPr>
            <a:lvl3pPr indent="-355600" lvl="2" marL="1371600" rtl="0">
              <a:spcBef>
                <a:spcPts val="2100"/>
              </a:spcBef>
              <a:spcAft>
                <a:spcPts val="0"/>
              </a:spcAft>
              <a:buSzPts val="2000"/>
              <a:buChar char="■"/>
              <a:defRPr/>
            </a:lvl3pPr>
            <a:lvl4pPr indent="-355600" lvl="3" marL="1828800" rtl="0">
              <a:spcBef>
                <a:spcPts val="2100"/>
              </a:spcBef>
              <a:spcAft>
                <a:spcPts val="0"/>
              </a:spcAft>
              <a:buSzPts val="2000"/>
              <a:buChar char="●"/>
              <a:defRPr/>
            </a:lvl4pPr>
            <a:lvl5pPr indent="-355600" lvl="4" marL="2286000" rtl="0">
              <a:spcBef>
                <a:spcPts val="2100"/>
              </a:spcBef>
              <a:spcAft>
                <a:spcPts val="0"/>
              </a:spcAft>
              <a:buSzPts val="2000"/>
              <a:buChar char="○"/>
              <a:defRPr/>
            </a:lvl5pPr>
            <a:lvl6pPr indent="-355600" lvl="5" marL="2743200" rtl="0">
              <a:spcBef>
                <a:spcPts val="2100"/>
              </a:spcBef>
              <a:spcAft>
                <a:spcPts val="0"/>
              </a:spcAft>
              <a:buSzPts val="2000"/>
              <a:buChar char="■"/>
              <a:defRPr/>
            </a:lvl6pPr>
            <a:lvl7pPr indent="-355600" lvl="6" marL="3200400" rtl="0">
              <a:spcBef>
                <a:spcPts val="2100"/>
              </a:spcBef>
              <a:spcAft>
                <a:spcPts val="0"/>
              </a:spcAft>
              <a:buSzPts val="2000"/>
              <a:buChar char="●"/>
              <a:defRPr/>
            </a:lvl7pPr>
            <a:lvl8pPr indent="-355600" lvl="7" marL="3657600" rtl="0">
              <a:spcBef>
                <a:spcPts val="2100"/>
              </a:spcBef>
              <a:spcAft>
                <a:spcPts val="0"/>
              </a:spcAft>
              <a:buSzPts val="2000"/>
              <a:buChar char="○"/>
              <a:defRPr/>
            </a:lvl8pPr>
            <a:lvl9pPr indent="-355600" lvl="8" marL="4114800" rtl="0">
              <a:spcBef>
                <a:spcPts val="2100"/>
              </a:spcBef>
              <a:spcAft>
                <a:spcPts val="2100"/>
              </a:spcAft>
              <a:buSzPts val="2000"/>
              <a:buChar char="■"/>
              <a:defRPr/>
            </a:lvl9pPr>
          </a:lstStyle>
          <a:p/>
        </p:txBody>
      </p:sp>
      <p:cxnSp>
        <p:nvCxnSpPr>
          <p:cNvPr id="53" name="Google Shape;53;p6"/>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54" name="Google Shape;54;p6"/>
          <p:cNvSpPr txBox="1"/>
          <p:nvPr>
            <p:ph idx="3"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55" name="Google Shape;55;p6"/>
          <p:cNvSpPr txBox="1"/>
          <p:nvPr>
            <p:ph idx="4"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cxnSp>
        <p:nvCxnSpPr>
          <p:cNvPr id="56" name="Google Shape;56;p6"/>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One column">
  <p:cSld name="CUSTOM_5">
    <p:spTree>
      <p:nvGrpSpPr>
        <p:cNvPr id="57" name="Shape 57"/>
        <p:cNvGrpSpPr/>
        <p:nvPr/>
      </p:nvGrpSpPr>
      <p:grpSpPr>
        <a:xfrm>
          <a:off x="0" y="0"/>
          <a:ext cx="0" cy="0"/>
          <a:chOff x="0" y="0"/>
          <a:chExt cx="0" cy="0"/>
        </a:xfrm>
      </p:grpSpPr>
      <p:sp>
        <p:nvSpPr>
          <p:cNvPr id="58" name="Google Shape;58;p7"/>
          <p:cNvSpPr txBox="1"/>
          <p:nvPr>
            <p:ph type="title"/>
          </p:nvPr>
        </p:nvSpPr>
        <p:spPr>
          <a:xfrm>
            <a:off x="293400" y="1486400"/>
            <a:ext cx="6812400" cy="763500"/>
          </a:xfrm>
          <a:prstGeom prst="rect">
            <a:avLst/>
          </a:prstGeom>
          <a:solidFill>
            <a:schemeClr val="accent1"/>
          </a:solidFill>
        </p:spPr>
        <p:txBody>
          <a:bodyPr anchorCtr="0" anchor="ctr"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solidFill>
                  <a:schemeClr val="accent2"/>
                </a:solidFill>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59" name="Google Shape;59;p7"/>
          <p:cNvSpPr txBox="1"/>
          <p:nvPr>
            <p:ph idx="1" type="body"/>
          </p:nvPr>
        </p:nvSpPr>
        <p:spPr>
          <a:xfrm>
            <a:off x="293400" y="2249900"/>
            <a:ext cx="6812400" cy="3493500"/>
          </a:xfrm>
          <a:prstGeom prst="rect">
            <a:avLst/>
          </a:prstGeom>
        </p:spPr>
        <p:txBody>
          <a:bodyPr anchorCtr="0" anchor="ctr" bIns="121900" lIns="121900" spcFirstLastPara="1" rIns="121900" wrap="square" tIns="121900">
            <a:noAutofit/>
          </a:bodyPr>
          <a:lstStyle>
            <a:lvl1pPr indent="-355600" lvl="0" marL="457200" rtl="0" algn="just">
              <a:spcBef>
                <a:spcPts val="0"/>
              </a:spcBef>
              <a:spcAft>
                <a:spcPts val="0"/>
              </a:spcAft>
              <a:buSzPts val="2000"/>
              <a:buChar char="●"/>
              <a:defRPr/>
            </a:lvl1pPr>
            <a:lvl2pPr indent="-355600" lvl="1" marL="914400" rtl="0">
              <a:spcBef>
                <a:spcPts val="0"/>
              </a:spcBef>
              <a:spcAft>
                <a:spcPts val="0"/>
              </a:spcAft>
              <a:buSzPts val="2000"/>
              <a:buChar char="○"/>
              <a:defRPr/>
            </a:lvl2pPr>
            <a:lvl3pPr indent="-355600" lvl="2" marL="1371600" rtl="0">
              <a:spcBef>
                <a:spcPts val="2100"/>
              </a:spcBef>
              <a:spcAft>
                <a:spcPts val="0"/>
              </a:spcAft>
              <a:buSzPts val="2000"/>
              <a:buChar char="■"/>
              <a:defRPr/>
            </a:lvl3pPr>
            <a:lvl4pPr indent="-355600" lvl="3" marL="1828800" rtl="0">
              <a:spcBef>
                <a:spcPts val="2100"/>
              </a:spcBef>
              <a:spcAft>
                <a:spcPts val="0"/>
              </a:spcAft>
              <a:buSzPts val="2000"/>
              <a:buChar char="●"/>
              <a:defRPr/>
            </a:lvl4pPr>
            <a:lvl5pPr indent="-355600" lvl="4" marL="2286000" rtl="0">
              <a:spcBef>
                <a:spcPts val="2100"/>
              </a:spcBef>
              <a:spcAft>
                <a:spcPts val="0"/>
              </a:spcAft>
              <a:buSzPts val="2000"/>
              <a:buChar char="○"/>
              <a:defRPr/>
            </a:lvl5pPr>
            <a:lvl6pPr indent="-355600" lvl="5" marL="2743200" rtl="0">
              <a:spcBef>
                <a:spcPts val="2100"/>
              </a:spcBef>
              <a:spcAft>
                <a:spcPts val="0"/>
              </a:spcAft>
              <a:buSzPts val="2000"/>
              <a:buChar char="■"/>
              <a:defRPr/>
            </a:lvl6pPr>
            <a:lvl7pPr indent="-355600" lvl="6" marL="3200400" rtl="0">
              <a:spcBef>
                <a:spcPts val="2100"/>
              </a:spcBef>
              <a:spcAft>
                <a:spcPts val="0"/>
              </a:spcAft>
              <a:buSzPts val="2000"/>
              <a:buChar char="●"/>
              <a:defRPr/>
            </a:lvl7pPr>
            <a:lvl8pPr indent="-355600" lvl="7" marL="3657600" rtl="0">
              <a:spcBef>
                <a:spcPts val="2100"/>
              </a:spcBef>
              <a:spcAft>
                <a:spcPts val="0"/>
              </a:spcAft>
              <a:buSzPts val="2000"/>
              <a:buChar char="○"/>
              <a:defRPr/>
            </a:lvl8pPr>
            <a:lvl9pPr indent="-355600" lvl="8" marL="4114800" rtl="0">
              <a:spcBef>
                <a:spcPts val="2100"/>
              </a:spcBef>
              <a:spcAft>
                <a:spcPts val="2100"/>
              </a:spcAft>
              <a:buSzPts val="2000"/>
              <a:buChar char="■"/>
              <a:defRPr/>
            </a:lvl9pPr>
          </a:lstStyle>
          <a:p/>
        </p:txBody>
      </p:sp>
      <p:cxnSp>
        <p:nvCxnSpPr>
          <p:cNvPr id="60" name="Google Shape;60;p7"/>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61" name="Google Shape;61;p7"/>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62" name="Google Shape;62;p7"/>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sp>
        <p:nvSpPr>
          <p:cNvPr id="63" name="Google Shape;63;p7"/>
          <p:cNvSpPr/>
          <p:nvPr>
            <p:ph idx="4" type="pic"/>
          </p:nvPr>
        </p:nvSpPr>
        <p:spPr>
          <a:xfrm>
            <a:off x="7467750" y="1486400"/>
            <a:ext cx="4445700" cy="4717200"/>
          </a:xfrm>
          <a:prstGeom prst="rect">
            <a:avLst/>
          </a:prstGeom>
          <a:noFill/>
          <a:ln>
            <a:noFill/>
          </a:ln>
        </p:spPr>
      </p:sp>
      <p:cxnSp>
        <p:nvCxnSpPr>
          <p:cNvPr id="64" name="Google Shape;64;p7"/>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Big Title">
  <p:cSld name="CUSTOM_6">
    <p:spTree>
      <p:nvGrpSpPr>
        <p:cNvPr id="65" name="Shape 65"/>
        <p:cNvGrpSpPr/>
        <p:nvPr/>
      </p:nvGrpSpPr>
      <p:grpSpPr>
        <a:xfrm>
          <a:off x="0" y="0"/>
          <a:ext cx="0" cy="0"/>
          <a:chOff x="0" y="0"/>
          <a:chExt cx="0" cy="0"/>
        </a:xfrm>
      </p:grpSpPr>
      <p:sp>
        <p:nvSpPr>
          <p:cNvPr id="66" name="Google Shape;66;p8"/>
          <p:cNvSpPr txBox="1"/>
          <p:nvPr>
            <p:ph type="title"/>
          </p:nvPr>
        </p:nvSpPr>
        <p:spPr>
          <a:xfrm>
            <a:off x="273700" y="2388500"/>
            <a:ext cx="11639700" cy="31434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67" name="Google Shape;67;p8"/>
          <p:cNvSpPr txBox="1"/>
          <p:nvPr>
            <p:ph idx="1" type="subTitle"/>
          </p:nvPr>
        </p:nvSpPr>
        <p:spPr>
          <a:xfrm>
            <a:off x="632875" y="5919475"/>
            <a:ext cx="11379900" cy="7179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a:lvl1pPr>
            <a:lvl2pPr lvl="1" rtl="0" algn="r">
              <a:lnSpc>
                <a:spcPct val="100000"/>
              </a:lnSpc>
              <a:spcBef>
                <a:spcPts val="0"/>
              </a:spcBef>
              <a:spcAft>
                <a:spcPts val="0"/>
              </a:spcAft>
              <a:buSzPts val="2000"/>
              <a:buNone/>
              <a:defRPr/>
            </a:lvl2pPr>
            <a:lvl3pPr lvl="2" rtl="0" algn="r">
              <a:lnSpc>
                <a:spcPct val="100000"/>
              </a:lnSpc>
              <a:spcBef>
                <a:spcPts val="0"/>
              </a:spcBef>
              <a:spcAft>
                <a:spcPts val="0"/>
              </a:spcAft>
              <a:buSzPts val="2000"/>
              <a:buNone/>
              <a:defRPr/>
            </a:lvl3pPr>
            <a:lvl4pPr lvl="3" rtl="0" algn="r">
              <a:lnSpc>
                <a:spcPct val="100000"/>
              </a:lnSpc>
              <a:spcBef>
                <a:spcPts val="0"/>
              </a:spcBef>
              <a:spcAft>
                <a:spcPts val="0"/>
              </a:spcAft>
              <a:buSzPts val="2000"/>
              <a:buNone/>
              <a:defRPr/>
            </a:lvl4pPr>
            <a:lvl5pPr lvl="4" rtl="0" algn="r">
              <a:lnSpc>
                <a:spcPct val="100000"/>
              </a:lnSpc>
              <a:spcBef>
                <a:spcPts val="0"/>
              </a:spcBef>
              <a:spcAft>
                <a:spcPts val="0"/>
              </a:spcAft>
              <a:buSzPts val="2000"/>
              <a:buNone/>
              <a:defRPr/>
            </a:lvl5pPr>
            <a:lvl6pPr lvl="5" rtl="0" algn="r">
              <a:lnSpc>
                <a:spcPct val="100000"/>
              </a:lnSpc>
              <a:spcBef>
                <a:spcPts val="0"/>
              </a:spcBef>
              <a:spcAft>
                <a:spcPts val="0"/>
              </a:spcAft>
              <a:buSzPts val="2000"/>
              <a:buNone/>
              <a:defRPr/>
            </a:lvl6pPr>
            <a:lvl7pPr lvl="6" rtl="0" algn="r">
              <a:lnSpc>
                <a:spcPct val="100000"/>
              </a:lnSpc>
              <a:spcBef>
                <a:spcPts val="0"/>
              </a:spcBef>
              <a:spcAft>
                <a:spcPts val="0"/>
              </a:spcAft>
              <a:buSzPts val="2000"/>
              <a:buNone/>
              <a:defRPr/>
            </a:lvl7pPr>
            <a:lvl8pPr lvl="7" rtl="0" algn="r">
              <a:lnSpc>
                <a:spcPct val="100000"/>
              </a:lnSpc>
              <a:spcBef>
                <a:spcPts val="0"/>
              </a:spcBef>
              <a:spcAft>
                <a:spcPts val="0"/>
              </a:spcAft>
              <a:buSzPts val="2000"/>
              <a:buNone/>
              <a:defRPr/>
            </a:lvl8pPr>
            <a:lvl9pPr lvl="8" rtl="0" algn="r">
              <a:lnSpc>
                <a:spcPct val="100000"/>
              </a:lnSpc>
              <a:spcBef>
                <a:spcPts val="0"/>
              </a:spcBef>
              <a:spcAft>
                <a:spcPts val="0"/>
              </a:spcAft>
              <a:buSzPts val="2000"/>
              <a:buNone/>
              <a:defRPr/>
            </a:lvl9pPr>
          </a:lstStyle>
          <a:p/>
        </p:txBody>
      </p:sp>
      <p:cxnSp>
        <p:nvCxnSpPr>
          <p:cNvPr id="68" name="Google Shape;68;p8"/>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69" name="Google Shape;69;p8"/>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70" name="Google Shape;70;p8"/>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cxnSp>
        <p:nvCxnSpPr>
          <p:cNvPr id="71" name="Google Shape;71;p8"/>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_1">
    <p:spTree>
      <p:nvGrpSpPr>
        <p:cNvPr id="72" name="Shape 72"/>
        <p:cNvGrpSpPr/>
        <p:nvPr/>
      </p:nvGrpSpPr>
      <p:grpSpPr>
        <a:xfrm>
          <a:off x="0" y="0"/>
          <a:ext cx="0" cy="0"/>
          <a:chOff x="0" y="0"/>
          <a:chExt cx="0" cy="0"/>
        </a:xfrm>
      </p:grpSpPr>
      <p:sp>
        <p:nvSpPr>
          <p:cNvPr id="73" name="Google Shape;73;p9"/>
          <p:cNvSpPr txBox="1"/>
          <p:nvPr>
            <p:ph idx="1" type="subTitle"/>
          </p:nvPr>
        </p:nvSpPr>
        <p:spPr>
          <a:xfrm>
            <a:off x="928653" y="5108175"/>
            <a:ext cx="3233100" cy="606900"/>
          </a:xfrm>
          <a:prstGeom prst="rect">
            <a:avLst/>
          </a:prstGeom>
        </p:spPr>
        <p:txBody>
          <a:bodyPr anchorCtr="0" anchor="ctr" bIns="121900" lIns="121900" spcFirstLastPara="1" rIns="121900" wrap="square" tIns="121900">
            <a:noAutofit/>
          </a:bodyPr>
          <a:lstStyle>
            <a:lvl1pPr lvl="0" rtl="0" algn="ctr">
              <a:lnSpc>
                <a:spcPct val="100000"/>
              </a:lnSpc>
              <a:spcBef>
                <a:spcPts val="0"/>
              </a:spcBef>
              <a:spcAft>
                <a:spcPts val="0"/>
              </a:spcAft>
              <a:buSzPts val="2100"/>
              <a:buNone/>
              <a:defRPr b="1" sz="2100"/>
            </a:lvl1pPr>
            <a:lvl2pPr lvl="1" rtl="0">
              <a:spcBef>
                <a:spcPts val="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74" name="Google Shape;74;p9"/>
          <p:cNvSpPr txBox="1"/>
          <p:nvPr>
            <p:ph idx="2" type="subTitle"/>
          </p:nvPr>
        </p:nvSpPr>
        <p:spPr>
          <a:xfrm>
            <a:off x="4483203" y="5108175"/>
            <a:ext cx="3233100" cy="606900"/>
          </a:xfrm>
          <a:prstGeom prst="rect">
            <a:avLst/>
          </a:prstGeom>
        </p:spPr>
        <p:txBody>
          <a:bodyPr anchorCtr="0" anchor="ctr" bIns="121900" lIns="121900" spcFirstLastPara="1" rIns="121900" wrap="square" tIns="121900">
            <a:noAutofit/>
          </a:bodyPr>
          <a:lstStyle>
            <a:lvl1pPr lvl="0" rtl="0" algn="ctr">
              <a:lnSpc>
                <a:spcPct val="100000"/>
              </a:lnSpc>
              <a:spcBef>
                <a:spcPts val="0"/>
              </a:spcBef>
              <a:spcAft>
                <a:spcPts val="0"/>
              </a:spcAft>
              <a:buSzPts val="2100"/>
              <a:buNone/>
              <a:defRPr b="1" sz="2100"/>
            </a:lvl1pPr>
            <a:lvl2pPr lvl="1" rtl="0">
              <a:spcBef>
                <a:spcPts val="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75" name="Google Shape;75;p9"/>
          <p:cNvSpPr txBox="1"/>
          <p:nvPr>
            <p:ph idx="3" type="subTitle"/>
          </p:nvPr>
        </p:nvSpPr>
        <p:spPr>
          <a:xfrm>
            <a:off x="8037753" y="5108175"/>
            <a:ext cx="3232800" cy="606900"/>
          </a:xfrm>
          <a:prstGeom prst="rect">
            <a:avLst/>
          </a:prstGeom>
        </p:spPr>
        <p:txBody>
          <a:bodyPr anchorCtr="0" anchor="ctr" bIns="121900" lIns="121900" spcFirstLastPara="1" rIns="121900" wrap="square" tIns="121900">
            <a:noAutofit/>
          </a:bodyPr>
          <a:lstStyle>
            <a:lvl1pPr lvl="0" rtl="0" algn="ctr">
              <a:lnSpc>
                <a:spcPct val="100000"/>
              </a:lnSpc>
              <a:spcBef>
                <a:spcPts val="0"/>
              </a:spcBef>
              <a:spcAft>
                <a:spcPts val="0"/>
              </a:spcAft>
              <a:buSzPts val="2100"/>
              <a:buNone/>
              <a:defRPr b="1" sz="2100"/>
            </a:lvl1pPr>
            <a:lvl2pPr lvl="1" rtl="0">
              <a:spcBef>
                <a:spcPts val="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76" name="Google Shape;76;p9"/>
          <p:cNvSpPr txBox="1"/>
          <p:nvPr>
            <p:ph type="title"/>
          </p:nvPr>
        </p:nvSpPr>
        <p:spPr>
          <a:xfrm>
            <a:off x="293400" y="1088675"/>
            <a:ext cx="11620200" cy="763500"/>
          </a:xfrm>
          <a:prstGeom prst="rect">
            <a:avLst/>
          </a:prstGeom>
        </p:spPr>
        <p:txBody>
          <a:bodyPr anchorCtr="0" anchor="ctr"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77" name="Google Shape;77;p9"/>
          <p:cNvSpPr txBox="1"/>
          <p:nvPr>
            <p:ph idx="4" type="body"/>
          </p:nvPr>
        </p:nvSpPr>
        <p:spPr>
          <a:xfrm>
            <a:off x="928650" y="5578628"/>
            <a:ext cx="3233100" cy="763500"/>
          </a:xfrm>
          <a:prstGeom prst="rect">
            <a:avLst/>
          </a:prstGeom>
        </p:spPr>
        <p:txBody>
          <a:bodyPr anchorCtr="0" anchor="t" bIns="121900" lIns="121900" spcFirstLastPara="1" rIns="121900" wrap="square" tIns="121900">
            <a:noAutofit/>
          </a:bodyPr>
          <a:lstStyle>
            <a:lvl1pPr indent="-336550" lvl="0" marL="457200" rtl="0" algn="ctr">
              <a:spcBef>
                <a:spcPts val="0"/>
              </a:spcBef>
              <a:spcAft>
                <a:spcPts val="0"/>
              </a:spcAft>
              <a:buSzPts val="1700"/>
              <a:buChar char="●"/>
              <a:defRPr sz="1700"/>
            </a:lvl1pPr>
            <a:lvl2pPr indent="-336550" lvl="1" marL="914400" rtl="0">
              <a:spcBef>
                <a:spcPts val="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78" name="Google Shape;78;p9"/>
          <p:cNvSpPr txBox="1"/>
          <p:nvPr>
            <p:ph idx="5" type="body"/>
          </p:nvPr>
        </p:nvSpPr>
        <p:spPr>
          <a:xfrm>
            <a:off x="4483200" y="5580142"/>
            <a:ext cx="3233100" cy="762000"/>
          </a:xfrm>
          <a:prstGeom prst="rect">
            <a:avLst/>
          </a:prstGeom>
        </p:spPr>
        <p:txBody>
          <a:bodyPr anchorCtr="0" anchor="t" bIns="121900" lIns="121900" spcFirstLastPara="1" rIns="121900" wrap="square" tIns="121900">
            <a:noAutofit/>
          </a:bodyPr>
          <a:lstStyle>
            <a:lvl1pPr indent="-336550" lvl="0" marL="457200" rtl="0" algn="ctr">
              <a:spcBef>
                <a:spcPts val="0"/>
              </a:spcBef>
              <a:spcAft>
                <a:spcPts val="0"/>
              </a:spcAft>
              <a:buSzPts val="1700"/>
              <a:buChar char="●"/>
              <a:defRPr sz="1700"/>
            </a:lvl1pPr>
            <a:lvl2pPr indent="-336550" lvl="1" marL="914400" rtl="0">
              <a:spcBef>
                <a:spcPts val="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79" name="Google Shape;79;p9"/>
          <p:cNvSpPr txBox="1"/>
          <p:nvPr>
            <p:ph idx="6" type="body"/>
          </p:nvPr>
        </p:nvSpPr>
        <p:spPr>
          <a:xfrm>
            <a:off x="8037750" y="5580142"/>
            <a:ext cx="3233100" cy="762000"/>
          </a:xfrm>
          <a:prstGeom prst="rect">
            <a:avLst/>
          </a:prstGeom>
        </p:spPr>
        <p:txBody>
          <a:bodyPr anchorCtr="0" anchor="t" bIns="121900" lIns="121900" spcFirstLastPara="1" rIns="121900" wrap="square" tIns="121900">
            <a:noAutofit/>
          </a:bodyPr>
          <a:lstStyle>
            <a:lvl1pPr indent="-336550" lvl="0" marL="457200" rtl="0" algn="ctr">
              <a:spcBef>
                <a:spcPts val="0"/>
              </a:spcBef>
              <a:spcAft>
                <a:spcPts val="0"/>
              </a:spcAft>
              <a:buSzPts val="1700"/>
              <a:buChar char="●"/>
              <a:defRPr sz="1700"/>
            </a:lvl1pPr>
            <a:lvl2pPr indent="-336550" lvl="1" marL="914400" rtl="0">
              <a:spcBef>
                <a:spcPts val="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cxnSp>
        <p:nvCxnSpPr>
          <p:cNvPr id="80" name="Google Shape;80;p9"/>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81" name="Google Shape;81;p9"/>
          <p:cNvSpPr txBox="1"/>
          <p:nvPr>
            <p:ph idx="7"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82" name="Google Shape;82;p9"/>
          <p:cNvSpPr txBox="1"/>
          <p:nvPr>
            <p:ph idx="8"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cxnSp>
        <p:nvCxnSpPr>
          <p:cNvPr id="83" name="Google Shape;83;p9"/>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Text and Image">
  <p:cSld name="CUSTOM_9">
    <p:spTree>
      <p:nvGrpSpPr>
        <p:cNvPr id="84" name="Shape 84"/>
        <p:cNvGrpSpPr/>
        <p:nvPr/>
      </p:nvGrpSpPr>
      <p:grpSpPr>
        <a:xfrm>
          <a:off x="0" y="0"/>
          <a:ext cx="0" cy="0"/>
          <a:chOff x="0" y="0"/>
          <a:chExt cx="0" cy="0"/>
        </a:xfrm>
      </p:grpSpPr>
      <p:sp>
        <p:nvSpPr>
          <p:cNvPr id="85" name="Google Shape;85;p10"/>
          <p:cNvSpPr txBox="1"/>
          <p:nvPr>
            <p:ph type="title"/>
          </p:nvPr>
        </p:nvSpPr>
        <p:spPr>
          <a:xfrm>
            <a:off x="439850" y="1946050"/>
            <a:ext cx="5170500" cy="2397300"/>
          </a:xfrm>
          <a:prstGeom prst="rect">
            <a:avLst/>
          </a:prstGeom>
        </p:spPr>
        <p:txBody>
          <a:bodyPr anchorCtr="0" anchor="ctr" bIns="121900" lIns="121900" spcFirstLastPara="1" rIns="121900" wrap="square" tIns="121900">
            <a:noAutofit/>
          </a:bodyPr>
          <a:lstStyle>
            <a:lvl1pPr lvl="0" rtl="0">
              <a:lnSpc>
                <a:spcPct val="80000"/>
              </a:lnSpc>
              <a:spcBef>
                <a:spcPts val="0"/>
              </a:spcBef>
              <a:spcAft>
                <a:spcPts val="0"/>
              </a:spcAft>
              <a:buSzPts val="6000"/>
              <a:buNone/>
              <a:defRPr/>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p:txBody>
      </p:sp>
      <p:sp>
        <p:nvSpPr>
          <p:cNvPr id="86" name="Google Shape;86;p10"/>
          <p:cNvSpPr txBox="1"/>
          <p:nvPr>
            <p:ph idx="1" type="subTitle"/>
          </p:nvPr>
        </p:nvSpPr>
        <p:spPr>
          <a:xfrm>
            <a:off x="439850" y="4343250"/>
            <a:ext cx="51705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p:txBody>
      </p:sp>
      <p:sp>
        <p:nvSpPr>
          <p:cNvPr id="87" name="Google Shape;87;p10"/>
          <p:cNvSpPr/>
          <p:nvPr>
            <p:ph idx="2" type="pic"/>
          </p:nvPr>
        </p:nvSpPr>
        <p:spPr>
          <a:xfrm>
            <a:off x="5616000" y="1514400"/>
            <a:ext cx="6297600" cy="4038000"/>
          </a:xfrm>
          <a:prstGeom prst="rect">
            <a:avLst/>
          </a:prstGeom>
          <a:noFill/>
          <a:ln>
            <a:noFill/>
          </a:ln>
        </p:spPr>
      </p:sp>
      <p:cxnSp>
        <p:nvCxnSpPr>
          <p:cNvPr id="88" name="Google Shape;88;p10"/>
          <p:cNvCxnSpPr/>
          <p:nvPr/>
        </p:nvCxnSpPr>
        <p:spPr>
          <a:xfrm>
            <a:off x="278550" y="887125"/>
            <a:ext cx="11634900" cy="0"/>
          </a:xfrm>
          <a:prstGeom prst="straightConnector1">
            <a:avLst/>
          </a:prstGeom>
          <a:noFill/>
          <a:ln cap="rnd" cmpd="sng" w="19050">
            <a:solidFill>
              <a:schemeClr val="accent1"/>
            </a:solidFill>
            <a:prstDash val="solid"/>
            <a:round/>
            <a:headEnd len="med" w="med" type="none"/>
            <a:tailEnd len="med" w="med" type="none"/>
          </a:ln>
        </p:spPr>
      </p:cxnSp>
      <p:sp>
        <p:nvSpPr>
          <p:cNvPr id="89" name="Google Shape;89;p10"/>
          <p:cNvSpPr txBox="1"/>
          <p:nvPr>
            <p:ph idx="3" type="subTitle"/>
          </p:nvPr>
        </p:nvSpPr>
        <p:spPr>
          <a:xfrm>
            <a:off x="293400" y="311950"/>
            <a:ext cx="5322600" cy="575100"/>
          </a:xfrm>
          <a:prstGeom prst="rect">
            <a:avLst/>
          </a:prstGeom>
        </p:spPr>
        <p:txBody>
          <a:bodyPr anchorCtr="0" anchor="ctr" bIns="121900" lIns="121900" spcFirstLastPara="1" rIns="121900" wrap="square" tIns="121900">
            <a:noAutofit/>
          </a:bodyPr>
          <a:lstStyle>
            <a:lvl1pPr lvl="0" rtl="0">
              <a:lnSpc>
                <a:spcPct val="100000"/>
              </a:lnSpc>
              <a:spcBef>
                <a:spcPts val="0"/>
              </a:spcBef>
              <a:spcAft>
                <a:spcPts val="0"/>
              </a:spcAft>
              <a:buSzPts val="2000"/>
              <a:buNone/>
              <a:defRPr b="1" sz="40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90" name="Google Shape;90;p10"/>
          <p:cNvSpPr txBox="1"/>
          <p:nvPr>
            <p:ph idx="4" type="subTitle"/>
          </p:nvPr>
        </p:nvSpPr>
        <p:spPr>
          <a:xfrm>
            <a:off x="6590850" y="312025"/>
            <a:ext cx="5322600" cy="5751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2000"/>
              <a:buNone/>
              <a:defRPr sz="1500"/>
            </a:lvl1pPr>
            <a:lvl2pPr lvl="1" rtl="0" algn="r">
              <a:spcBef>
                <a:spcPts val="0"/>
              </a:spcBef>
              <a:spcAft>
                <a:spcPts val="0"/>
              </a:spcAft>
              <a:buSzPts val="2000"/>
              <a:buNone/>
              <a:defRPr/>
            </a:lvl2pPr>
            <a:lvl3pPr lvl="2" rtl="0" algn="r">
              <a:spcBef>
                <a:spcPts val="2100"/>
              </a:spcBef>
              <a:spcAft>
                <a:spcPts val="0"/>
              </a:spcAft>
              <a:buSzPts val="2000"/>
              <a:buNone/>
              <a:defRPr/>
            </a:lvl3pPr>
            <a:lvl4pPr lvl="3" rtl="0" algn="r">
              <a:spcBef>
                <a:spcPts val="2100"/>
              </a:spcBef>
              <a:spcAft>
                <a:spcPts val="0"/>
              </a:spcAft>
              <a:buSzPts val="2000"/>
              <a:buNone/>
              <a:defRPr/>
            </a:lvl4pPr>
            <a:lvl5pPr lvl="4" rtl="0" algn="r">
              <a:spcBef>
                <a:spcPts val="2100"/>
              </a:spcBef>
              <a:spcAft>
                <a:spcPts val="0"/>
              </a:spcAft>
              <a:buSzPts val="2000"/>
              <a:buNone/>
              <a:defRPr/>
            </a:lvl5pPr>
            <a:lvl6pPr lvl="5" rtl="0" algn="r">
              <a:spcBef>
                <a:spcPts val="2100"/>
              </a:spcBef>
              <a:spcAft>
                <a:spcPts val="0"/>
              </a:spcAft>
              <a:buSzPts val="2000"/>
              <a:buNone/>
              <a:defRPr/>
            </a:lvl6pPr>
            <a:lvl7pPr lvl="6" rtl="0" algn="r">
              <a:spcBef>
                <a:spcPts val="2100"/>
              </a:spcBef>
              <a:spcAft>
                <a:spcPts val="0"/>
              </a:spcAft>
              <a:buSzPts val="2000"/>
              <a:buNone/>
              <a:defRPr/>
            </a:lvl7pPr>
            <a:lvl8pPr lvl="7" rtl="0" algn="r">
              <a:spcBef>
                <a:spcPts val="2100"/>
              </a:spcBef>
              <a:spcAft>
                <a:spcPts val="0"/>
              </a:spcAft>
              <a:buSzPts val="2000"/>
              <a:buNone/>
              <a:defRPr/>
            </a:lvl8pPr>
            <a:lvl9pPr lvl="8" rtl="0" algn="r">
              <a:spcBef>
                <a:spcPts val="2100"/>
              </a:spcBef>
              <a:spcAft>
                <a:spcPts val="2100"/>
              </a:spcAft>
              <a:buSzPts val="2000"/>
              <a:buNone/>
              <a:defRPr/>
            </a:lvl9pPr>
          </a:lstStyle>
          <a:p/>
        </p:txBody>
      </p:sp>
      <p:cxnSp>
        <p:nvCxnSpPr>
          <p:cNvPr id="91" name="Google Shape;91;p10"/>
          <p:cNvCxnSpPr/>
          <p:nvPr/>
        </p:nvCxnSpPr>
        <p:spPr>
          <a:xfrm>
            <a:off x="278550" y="6602125"/>
            <a:ext cx="11634900" cy="0"/>
          </a:xfrm>
          <a:prstGeom prst="straightConnector1">
            <a:avLst/>
          </a:prstGeom>
          <a:noFill/>
          <a:ln cap="rnd" cmpd="sng" w="19050">
            <a:solidFill>
              <a:schemeClr val="accent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7.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theme" Target="../theme/theme2.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mt="45000"/>
          </a:blip>
          <a:stretch>
            <a:fillRect/>
          </a:stretch>
        </p:blipFill>
        <p:spPr>
          <a:xfrm rot="5400000">
            <a:off x="2661276" y="-2661275"/>
            <a:ext cx="6866450" cy="12189000"/>
          </a:xfrm>
          <a:prstGeom prst="rect">
            <a:avLst/>
          </a:prstGeom>
          <a:noFill/>
          <a:ln>
            <a:noFill/>
          </a:ln>
        </p:spPr>
      </p:pic>
      <p:sp>
        <p:nvSpPr>
          <p:cNvPr id="7" name="Google Shape;7;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rtl="0">
              <a:spcBef>
                <a:spcPts val="0"/>
              </a:spcBef>
              <a:spcAft>
                <a:spcPts val="0"/>
              </a:spcAft>
              <a:buClr>
                <a:schemeClr val="dk1"/>
              </a:buClr>
              <a:buSzPts val="4000"/>
              <a:buFont typeface="Newsreader SemiBold"/>
              <a:buNone/>
              <a:defRPr sz="4000">
                <a:solidFill>
                  <a:schemeClr val="dk1"/>
                </a:solidFill>
                <a:latin typeface="Newsreader SemiBold"/>
                <a:ea typeface="Newsreader SemiBold"/>
                <a:cs typeface="Newsreader SemiBold"/>
                <a:sym typeface="Newsreader SemiBold"/>
              </a:defRPr>
            </a:lvl1pPr>
            <a:lvl2pPr lvl="1" rtl="0">
              <a:spcBef>
                <a:spcPts val="0"/>
              </a:spcBef>
              <a:spcAft>
                <a:spcPts val="0"/>
              </a:spcAft>
              <a:buClr>
                <a:schemeClr val="dk1"/>
              </a:buClr>
              <a:buSzPts val="4000"/>
              <a:buFont typeface="Newsreader SemiBold"/>
              <a:buNone/>
              <a:defRPr sz="4000">
                <a:solidFill>
                  <a:schemeClr val="dk1"/>
                </a:solidFill>
                <a:latin typeface="Newsreader SemiBold"/>
                <a:ea typeface="Newsreader SemiBold"/>
                <a:cs typeface="Newsreader SemiBold"/>
                <a:sym typeface="Newsreader SemiBold"/>
              </a:defRPr>
            </a:lvl2pPr>
            <a:lvl3pPr lvl="2" rtl="0">
              <a:spcBef>
                <a:spcPts val="0"/>
              </a:spcBef>
              <a:spcAft>
                <a:spcPts val="0"/>
              </a:spcAft>
              <a:buClr>
                <a:schemeClr val="dk1"/>
              </a:buClr>
              <a:buSzPts val="4000"/>
              <a:buFont typeface="Newsreader SemiBold"/>
              <a:buNone/>
              <a:defRPr sz="4000">
                <a:solidFill>
                  <a:schemeClr val="dk1"/>
                </a:solidFill>
                <a:latin typeface="Newsreader SemiBold"/>
                <a:ea typeface="Newsreader SemiBold"/>
                <a:cs typeface="Newsreader SemiBold"/>
                <a:sym typeface="Newsreader SemiBold"/>
              </a:defRPr>
            </a:lvl3pPr>
            <a:lvl4pPr lvl="3" rtl="0">
              <a:spcBef>
                <a:spcPts val="0"/>
              </a:spcBef>
              <a:spcAft>
                <a:spcPts val="0"/>
              </a:spcAft>
              <a:buClr>
                <a:schemeClr val="dk1"/>
              </a:buClr>
              <a:buSzPts val="4000"/>
              <a:buFont typeface="Newsreader SemiBold"/>
              <a:buNone/>
              <a:defRPr sz="4000">
                <a:solidFill>
                  <a:schemeClr val="dk1"/>
                </a:solidFill>
                <a:latin typeface="Newsreader SemiBold"/>
                <a:ea typeface="Newsreader SemiBold"/>
                <a:cs typeface="Newsreader SemiBold"/>
                <a:sym typeface="Newsreader SemiBold"/>
              </a:defRPr>
            </a:lvl4pPr>
            <a:lvl5pPr lvl="4" rtl="0">
              <a:spcBef>
                <a:spcPts val="0"/>
              </a:spcBef>
              <a:spcAft>
                <a:spcPts val="0"/>
              </a:spcAft>
              <a:buClr>
                <a:schemeClr val="dk1"/>
              </a:buClr>
              <a:buSzPts val="4000"/>
              <a:buFont typeface="Newsreader SemiBold"/>
              <a:buNone/>
              <a:defRPr sz="4000">
                <a:solidFill>
                  <a:schemeClr val="dk1"/>
                </a:solidFill>
                <a:latin typeface="Newsreader SemiBold"/>
                <a:ea typeface="Newsreader SemiBold"/>
                <a:cs typeface="Newsreader SemiBold"/>
                <a:sym typeface="Newsreader SemiBold"/>
              </a:defRPr>
            </a:lvl5pPr>
            <a:lvl6pPr lvl="5" rtl="0">
              <a:spcBef>
                <a:spcPts val="0"/>
              </a:spcBef>
              <a:spcAft>
                <a:spcPts val="0"/>
              </a:spcAft>
              <a:buClr>
                <a:schemeClr val="dk1"/>
              </a:buClr>
              <a:buSzPts val="4000"/>
              <a:buFont typeface="Newsreader SemiBold"/>
              <a:buNone/>
              <a:defRPr sz="4000">
                <a:solidFill>
                  <a:schemeClr val="dk1"/>
                </a:solidFill>
                <a:latin typeface="Newsreader SemiBold"/>
                <a:ea typeface="Newsreader SemiBold"/>
                <a:cs typeface="Newsreader SemiBold"/>
                <a:sym typeface="Newsreader SemiBold"/>
              </a:defRPr>
            </a:lvl6pPr>
            <a:lvl7pPr lvl="6" rtl="0">
              <a:spcBef>
                <a:spcPts val="0"/>
              </a:spcBef>
              <a:spcAft>
                <a:spcPts val="0"/>
              </a:spcAft>
              <a:buClr>
                <a:schemeClr val="dk1"/>
              </a:buClr>
              <a:buSzPts val="4000"/>
              <a:buFont typeface="Newsreader SemiBold"/>
              <a:buNone/>
              <a:defRPr sz="4000">
                <a:solidFill>
                  <a:schemeClr val="dk1"/>
                </a:solidFill>
                <a:latin typeface="Newsreader SemiBold"/>
                <a:ea typeface="Newsreader SemiBold"/>
                <a:cs typeface="Newsreader SemiBold"/>
                <a:sym typeface="Newsreader SemiBold"/>
              </a:defRPr>
            </a:lvl7pPr>
            <a:lvl8pPr lvl="7" rtl="0">
              <a:spcBef>
                <a:spcPts val="0"/>
              </a:spcBef>
              <a:spcAft>
                <a:spcPts val="0"/>
              </a:spcAft>
              <a:buClr>
                <a:schemeClr val="dk1"/>
              </a:buClr>
              <a:buSzPts val="4000"/>
              <a:buFont typeface="Newsreader SemiBold"/>
              <a:buNone/>
              <a:defRPr sz="4000">
                <a:solidFill>
                  <a:schemeClr val="dk1"/>
                </a:solidFill>
                <a:latin typeface="Newsreader SemiBold"/>
                <a:ea typeface="Newsreader SemiBold"/>
                <a:cs typeface="Newsreader SemiBold"/>
                <a:sym typeface="Newsreader SemiBold"/>
              </a:defRPr>
            </a:lvl8pPr>
            <a:lvl9pPr lvl="8" rtl="0">
              <a:spcBef>
                <a:spcPts val="0"/>
              </a:spcBef>
              <a:spcAft>
                <a:spcPts val="0"/>
              </a:spcAft>
              <a:buClr>
                <a:schemeClr val="dk1"/>
              </a:buClr>
              <a:buSzPts val="4000"/>
              <a:buFont typeface="Newsreader SemiBold"/>
              <a:buNone/>
              <a:defRPr sz="4000">
                <a:solidFill>
                  <a:schemeClr val="dk1"/>
                </a:solidFill>
                <a:latin typeface="Newsreader SemiBold"/>
                <a:ea typeface="Newsreader SemiBold"/>
                <a:cs typeface="Newsreader SemiBold"/>
                <a:sym typeface="Newsreader SemiBold"/>
              </a:defRPr>
            </a:lvl9pPr>
          </a:lstStyle>
          <a:p/>
        </p:txBody>
      </p:sp>
      <p:sp>
        <p:nvSpPr>
          <p:cNvPr id="8" name="Google Shape;8;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55600" lvl="0" marL="457200" rtl="0">
              <a:lnSpc>
                <a:spcPct val="115000"/>
              </a:lnSpc>
              <a:spcBef>
                <a:spcPts val="0"/>
              </a:spcBef>
              <a:spcAft>
                <a:spcPts val="0"/>
              </a:spcAft>
              <a:buClr>
                <a:schemeClr val="dk2"/>
              </a:buClr>
              <a:buSzPts val="2000"/>
              <a:buFont typeface="Newsreader"/>
              <a:buChar char="●"/>
              <a:defRPr sz="2000">
                <a:solidFill>
                  <a:schemeClr val="dk2"/>
                </a:solidFill>
                <a:latin typeface="Newsreader"/>
                <a:ea typeface="Newsreader"/>
                <a:cs typeface="Newsreader"/>
                <a:sym typeface="Newsreader"/>
              </a:defRPr>
            </a:lvl1pPr>
            <a:lvl2pPr indent="-355600" lvl="1" marL="914400" rtl="0">
              <a:lnSpc>
                <a:spcPct val="115000"/>
              </a:lnSpc>
              <a:spcBef>
                <a:spcPts val="2100"/>
              </a:spcBef>
              <a:spcAft>
                <a:spcPts val="0"/>
              </a:spcAft>
              <a:buClr>
                <a:schemeClr val="dk2"/>
              </a:buClr>
              <a:buSzPts val="2000"/>
              <a:buFont typeface="Newsreader"/>
              <a:buChar char="○"/>
              <a:defRPr sz="2000">
                <a:solidFill>
                  <a:schemeClr val="dk2"/>
                </a:solidFill>
                <a:latin typeface="Newsreader"/>
                <a:ea typeface="Newsreader"/>
                <a:cs typeface="Newsreader"/>
                <a:sym typeface="Newsreader"/>
              </a:defRPr>
            </a:lvl2pPr>
            <a:lvl3pPr indent="-355600" lvl="2" marL="1371600" rtl="0">
              <a:lnSpc>
                <a:spcPct val="115000"/>
              </a:lnSpc>
              <a:spcBef>
                <a:spcPts val="2100"/>
              </a:spcBef>
              <a:spcAft>
                <a:spcPts val="0"/>
              </a:spcAft>
              <a:buClr>
                <a:schemeClr val="dk2"/>
              </a:buClr>
              <a:buSzPts val="2000"/>
              <a:buFont typeface="Newsreader"/>
              <a:buChar char="■"/>
              <a:defRPr sz="2000">
                <a:solidFill>
                  <a:schemeClr val="dk2"/>
                </a:solidFill>
                <a:latin typeface="Newsreader"/>
                <a:ea typeface="Newsreader"/>
                <a:cs typeface="Newsreader"/>
                <a:sym typeface="Newsreader"/>
              </a:defRPr>
            </a:lvl3pPr>
            <a:lvl4pPr indent="-355600" lvl="3" marL="1828800" rtl="0">
              <a:lnSpc>
                <a:spcPct val="115000"/>
              </a:lnSpc>
              <a:spcBef>
                <a:spcPts val="2100"/>
              </a:spcBef>
              <a:spcAft>
                <a:spcPts val="0"/>
              </a:spcAft>
              <a:buClr>
                <a:schemeClr val="dk2"/>
              </a:buClr>
              <a:buSzPts val="2000"/>
              <a:buFont typeface="Newsreader"/>
              <a:buChar char="●"/>
              <a:defRPr sz="2000">
                <a:solidFill>
                  <a:schemeClr val="dk2"/>
                </a:solidFill>
                <a:latin typeface="Newsreader"/>
                <a:ea typeface="Newsreader"/>
                <a:cs typeface="Newsreader"/>
                <a:sym typeface="Newsreader"/>
              </a:defRPr>
            </a:lvl4pPr>
            <a:lvl5pPr indent="-355600" lvl="4" marL="2286000" rtl="0">
              <a:lnSpc>
                <a:spcPct val="115000"/>
              </a:lnSpc>
              <a:spcBef>
                <a:spcPts val="2100"/>
              </a:spcBef>
              <a:spcAft>
                <a:spcPts val="0"/>
              </a:spcAft>
              <a:buClr>
                <a:schemeClr val="dk2"/>
              </a:buClr>
              <a:buSzPts val="2000"/>
              <a:buFont typeface="Newsreader"/>
              <a:buChar char="○"/>
              <a:defRPr sz="2000">
                <a:solidFill>
                  <a:schemeClr val="dk2"/>
                </a:solidFill>
                <a:latin typeface="Newsreader"/>
                <a:ea typeface="Newsreader"/>
                <a:cs typeface="Newsreader"/>
                <a:sym typeface="Newsreader"/>
              </a:defRPr>
            </a:lvl5pPr>
            <a:lvl6pPr indent="-355600" lvl="5" marL="2743200" rtl="0">
              <a:lnSpc>
                <a:spcPct val="115000"/>
              </a:lnSpc>
              <a:spcBef>
                <a:spcPts val="2100"/>
              </a:spcBef>
              <a:spcAft>
                <a:spcPts val="0"/>
              </a:spcAft>
              <a:buClr>
                <a:schemeClr val="dk2"/>
              </a:buClr>
              <a:buSzPts val="2000"/>
              <a:buFont typeface="Newsreader"/>
              <a:buChar char="■"/>
              <a:defRPr sz="2000">
                <a:solidFill>
                  <a:schemeClr val="dk2"/>
                </a:solidFill>
                <a:latin typeface="Newsreader"/>
                <a:ea typeface="Newsreader"/>
                <a:cs typeface="Newsreader"/>
                <a:sym typeface="Newsreader"/>
              </a:defRPr>
            </a:lvl6pPr>
            <a:lvl7pPr indent="-355600" lvl="6" marL="3200400" rtl="0">
              <a:lnSpc>
                <a:spcPct val="115000"/>
              </a:lnSpc>
              <a:spcBef>
                <a:spcPts val="2100"/>
              </a:spcBef>
              <a:spcAft>
                <a:spcPts val="0"/>
              </a:spcAft>
              <a:buClr>
                <a:schemeClr val="dk2"/>
              </a:buClr>
              <a:buSzPts val="2000"/>
              <a:buFont typeface="Newsreader"/>
              <a:buChar char="●"/>
              <a:defRPr sz="2000">
                <a:solidFill>
                  <a:schemeClr val="dk2"/>
                </a:solidFill>
                <a:latin typeface="Newsreader"/>
                <a:ea typeface="Newsreader"/>
                <a:cs typeface="Newsreader"/>
                <a:sym typeface="Newsreader"/>
              </a:defRPr>
            </a:lvl7pPr>
            <a:lvl8pPr indent="-355600" lvl="7" marL="3657600" rtl="0">
              <a:lnSpc>
                <a:spcPct val="115000"/>
              </a:lnSpc>
              <a:spcBef>
                <a:spcPts val="2100"/>
              </a:spcBef>
              <a:spcAft>
                <a:spcPts val="0"/>
              </a:spcAft>
              <a:buClr>
                <a:schemeClr val="dk2"/>
              </a:buClr>
              <a:buSzPts val="2000"/>
              <a:buFont typeface="Newsreader"/>
              <a:buChar char="○"/>
              <a:defRPr sz="2000">
                <a:solidFill>
                  <a:schemeClr val="dk2"/>
                </a:solidFill>
                <a:latin typeface="Newsreader"/>
                <a:ea typeface="Newsreader"/>
                <a:cs typeface="Newsreader"/>
                <a:sym typeface="Newsreader"/>
              </a:defRPr>
            </a:lvl8pPr>
            <a:lvl9pPr indent="-355600" lvl="8" marL="4114800" rtl="0">
              <a:lnSpc>
                <a:spcPct val="115000"/>
              </a:lnSpc>
              <a:spcBef>
                <a:spcPts val="2100"/>
              </a:spcBef>
              <a:spcAft>
                <a:spcPts val="2100"/>
              </a:spcAft>
              <a:buClr>
                <a:schemeClr val="dk2"/>
              </a:buClr>
              <a:buSzPts val="2000"/>
              <a:buFont typeface="Newsreader"/>
              <a:buChar char="■"/>
              <a:defRPr sz="2000">
                <a:solidFill>
                  <a:schemeClr val="dk2"/>
                </a:solidFill>
                <a:latin typeface="Newsreader"/>
                <a:ea typeface="Newsreader"/>
                <a:cs typeface="Newsreader"/>
                <a:sym typeface="Newsreader"/>
              </a:defRPr>
            </a:lvl9pPr>
          </a:lstStyle>
          <a:p/>
        </p:txBody>
      </p:sp>
      <p:sp>
        <p:nvSpPr>
          <p:cNvPr id="9" name="Google Shape;9;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rtl="0" algn="r">
              <a:buNone/>
              <a:defRPr sz="1300">
                <a:solidFill>
                  <a:schemeClr val="dk2"/>
                </a:solidFill>
              </a:defRPr>
            </a:lvl1pPr>
            <a:lvl2pPr lvl="1" rtl="0" algn="r">
              <a:buNone/>
              <a:defRPr sz="1300">
                <a:solidFill>
                  <a:schemeClr val="dk2"/>
                </a:solidFill>
              </a:defRPr>
            </a:lvl2pPr>
            <a:lvl3pPr lvl="2" rtl="0" algn="r">
              <a:buNone/>
              <a:defRPr sz="1300">
                <a:solidFill>
                  <a:schemeClr val="dk2"/>
                </a:solidFill>
              </a:defRPr>
            </a:lvl3pPr>
            <a:lvl4pPr lvl="3" rtl="0" algn="r">
              <a:buNone/>
              <a:defRPr sz="1300">
                <a:solidFill>
                  <a:schemeClr val="dk2"/>
                </a:solidFill>
              </a:defRPr>
            </a:lvl4pPr>
            <a:lvl5pPr lvl="4" rtl="0" algn="r">
              <a:buNone/>
              <a:defRPr sz="1300">
                <a:solidFill>
                  <a:schemeClr val="dk2"/>
                </a:solidFill>
              </a:defRPr>
            </a:lvl5pPr>
            <a:lvl6pPr lvl="5" rtl="0" algn="r">
              <a:buNone/>
              <a:defRPr sz="1300">
                <a:solidFill>
                  <a:schemeClr val="dk2"/>
                </a:solidFill>
              </a:defRPr>
            </a:lvl6pPr>
            <a:lvl7pPr lvl="6" rtl="0" algn="r">
              <a:buNone/>
              <a:defRPr sz="1300">
                <a:solidFill>
                  <a:schemeClr val="dk2"/>
                </a:solidFill>
              </a:defRPr>
            </a:lvl7pPr>
            <a:lvl8pPr lvl="7" rtl="0" algn="r">
              <a:buNone/>
              <a:defRPr sz="1300">
                <a:solidFill>
                  <a:schemeClr val="dk2"/>
                </a:solidFill>
              </a:defRPr>
            </a:lvl8pPr>
            <a:lvl9pPr lvl="8" rtl="0"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0" name="Google Shape;10;p1"/>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idx="1" type="subTitle"/>
          </p:nvPr>
        </p:nvSpPr>
        <p:spPr>
          <a:xfrm>
            <a:off x="278525" y="2721800"/>
            <a:ext cx="11634900" cy="586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YOU CAN ADD A SUBTITLE HERE</a:t>
            </a:r>
            <a:endParaRPr/>
          </a:p>
        </p:txBody>
      </p:sp>
      <p:sp>
        <p:nvSpPr>
          <p:cNvPr id="163" name="Google Shape;163;p17"/>
          <p:cNvSpPr txBox="1"/>
          <p:nvPr>
            <p:ph type="title"/>
          </p:nvPr>
        </p:nvSpPr>
        <p:spPr>
          <a:xfrm>
            <a:off x="278525" y="641475"/>
            <a:ext cx="11634900" cy="2080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NEWSPAPER</a:t>
            </a:r>
            <a:r>
              <a:rPr lang="en"/>
              <a:t> TITLE</a:t>
            </a:r>
            <a:endParaRPr/>
          </a:p>
        </p:txBody>
      </p:sp>
      <p:pic>
        <p:nvPicPr>
          <p:cNvPr id="164" name="Google Shape;164;p17"/>
          <p:cNvPicPr preferRelativeResize="0"/>
          <p:nvPr>
            <p:ph idx="2" type="pic"/>
          </p:nvPr>
        </p:nvPicPr>
        <p:blipFill rotWithShape="1">
          <a:blip r:embed="rId3">
            <a:alphaModFix/>
          </a:blip>
          <a:srcRect b="26779" l="0" r="0" t="22702"/>
          <a:stretch/>
        </p:blipFill>
        <p:spPr>
          <a:xfrm>
            <a:off x="278525" y="3687450"/>
            <a:ext cx="11634898" cy="2930100"/>
          </a:xfrm>
          <a:prstGeom prst="rect">
            <a:avLst/>
          </a:prstGeom>
        </p:spPr>
      </p:pic>
      <p:sp>
        <p:nvSpPr>
          <p:cNvPr id="165" name="Google Shape;165;p17"/>
          <p:cNvSpPr txBox="1"/>
          <p:nvPr>
            <p:ph idx="3" type="subTitle"/>
          </p:nvPr>
        </p:nvSpPr>
        <p:spPr>
          <a:xfrm>
            <a:off x="9199575" y="7225"/>
            <a:ext cx="27138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You can add your name here.</a:t>
            </a:r>
            <a:endParaRPr/>
          </a:p>
        </p:txBody>
      </p:sp>
      <p:sp>
        <p:nvSpPr>
          <p:cNvPr id="166" name="Google Shape;166;p17"/>
          <p:cNvSpPr txBox="1"/>
          <p:nvPr>
            <p:ph idx="4" type="subTitle"/>
          </p:nvPr>
        </p:nvSpPr>
        <p:spPr>
          <a:xfrm>
            <a:off x="278525" y="2550"/>
            <a:ext cx="1772700" cy="5751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None/>
            </a:pPr>
            <a:r>
              <a:rPr lang="en"/>
              <a:t>MM/DD/YYYY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6"/>
          <p:cNvSpPr/>
          <p:nvPr/>
        </p:nvSpPr>
        <p:spPr>
          <a:xfrm>
            <a:off x="5170195" y="4588413"/>
            <a:ext cx="1053388" cy="1151772"/>
          </a:xfrm>
          <a:prstGeom prst="rect">
            <a:avLst/>
          </a:prstGeom>
        </p:spPr>
        <p:txBody>
          <a:bodyPr>
            <a:prstTxWarp prst="textPlain"/>
          </a:bodyPr>
          <a:lstStyle/>
          <a:p>
            <a:pPr lvl="0" algn="ctr"/>
            <a:r>
              <a:rPr b="1" i="1">
                <a:ln>
                  <a:noFill/>
                </a:ln>
                <a:solidFill>
                  <a:schemeClr val="accent3"/>
                </a:solidFill>
                <a:latin typeface="Newsreader"/>
              </a:rPr>
              <a:t>4</a:t>
            </a:r>
          </a:p>
        </p:txBody>
      </p:sp>
      <p:sp>
        <p:nvSpPr>
          <p:cNvPr id="252" name="Google Shape;252;p26"/>
          <p:cNvSpPr/>
          <p:nvPr/>
        </p:nvSpPr>
        <p:spPr>
          <a:xfrm>
            <a:off x="1131595" y="4588413"/>
            <a:ext cx="922775" cy="1190787"/>
          </a:xfrm>
          <a:prstGeom prst="rect">
            <a:avLst/>
          </a:prstGeom>
        </p:spPr>
        <p:txBody>
          <a:bodyPr>
            <a:prstTxWarp prst="textPlain"/>
          </a:bodyPr>
          <a:lstStyle/>
          <a:p>
            <a:pPr lvl="0" algn="ctr"/>
            <a:r>
              <a:rPr b="1" i="1">
                <a:ln>
                  <a:noFill/>
                </a:ln>
                <a:solidFill>
                  <a:schemeClr val="accent3"/>
                </a:solidFill>
                <a:latin typeface="Newsreader"/>
              </a:rPr>
              <a:t>3</a:t>
            </a:r>
          </a:p>
        </p:txBody>
      </p:sp>
      <p:sp>
        <p:nvSpPr>
          <p:cNvPr id="253" name="Google Shape;253;p26"/>
          <p:cNvSpPr/>
          <p:nvPr/>
        </p:nvSpPr>
        <p:spPr>
          <a:xfrm>
            <a:off x="4331995" y="2378613"/>
            <a:ext cx="958397" cy="1212838"/>
          </a:xfrm>
          <a:prstGeom prst="rect">
            <a:avLst/>
          </a:prstGeom>
        </p:spPr>
        <p:txBody>
          <a:bodyPr>
            <a:prstTxWarp prst="textPlain"/>
          </a:bodyPr>
          <a:lstStyle/>
          <a:p>
            <a:pPr lvl="0" algn="ctr"/>
            <a:r>
              <a:rPr b="1" i="1">
                <a:ln>
                  <a:noFill/>
                </a:ln>
                <a:solidFill>
                  <a:schemeClr val="accent3"/>
                </a:solidFill>
                <a:latin typeface="Newsreader"/>
              </a:rPr>
              <a:t>2</a:t>
            </a:r>
          </a:p>
        </p:txBody>
      </p:sp>
      <p:sp>
        <p:nvSpPr>
          <p:cNvPr id="254" name="Google Shape;254;p26"/>
          <p:cNvSpPr/>
          <p:nvPr/>
        </p:nvSpPr>
        <p:spPr>
          <a:xfrm>
            <a:off x="293395" y="2378613"/>
            <a:ext cx="848139" cy="1151772"/>
          </a:xfrm>
          <a:prstGeom prst="rect">
            <a:avLst/>
          </a:prstGeom>
        </p:spPr>
        <p:txBody>
          <a:bodyPr>
            <a:prstTxWarp prst="textPlain"/>
          </a:bodyPr>
          <a:lstStyle/>
          <a:p>
            <a:pPr lvl="0" algn="ctr"/>
            <a:r>
              <a:rPr b="1" i="1">
                <a:ln>
                  <a:noFill/>
                </a:ln>
                <a:solidFill>
                  <a:schemeClr val="accent3"/>
                </a:solidFill>
                <a:latin typeface="Newsreader"/>
              </a:rPr>
              <a:t>1</a:t>
            </a:r>
          </a:p>
        </p:txBody>
      </p:sp>
      <p:sp>
        <p:nvSpPr>
          <p:cNvPr id="255" name="Google Shape;255;p26"/>
          <p:cNvSpPr txBox="1"/>
          <p:nvPr>
            <p:ph type="title"/>
          </p:nvPr>
        </p:nvSpPr>
        <p:spPr>
          <a:xfrm>
            <a:off x="293400" y="1161275"/>
            <a:ext cx="116202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CHARACTERISTICS</a:t>
            </a:r>
            <a:endParaRPr/>
          </a:p>
        </p:txBody>
      </p:sp>
      <p:sp>
        <p:nvSpPr>
          <p:cNvPr id="256" name="Google Shape;256;p26"/>
          <p:cNvSpPr txBox="1"/>
          <p:nvPr>
            <p:ph idx="1" type="body"/>
          </p:nvPr>
        </p:nvSpPr>
        <p:spPr>
          <a:xfrm>
            <a:off x="766225" y="3303262"/>
            <a:ext cx="3294600" cy="986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 </a:t>
            </a:r>
            <a:endParaRPr/>
          </a:p>
        </p:txBody>
      </p:sp>
      <p:sp>
        <p:nvSpPr>
          <p:cNvPr id="257" name="Google Shape;257;p26"/>
          <p:cNvSpPr txBox="1"/>
          <p:nvPr>
            <p:ph idx="2" type="body"/>
          </p:nvPr>
        </p:nvSpPr>
        <p:spPr>
          <a:xfrm>
            <a:off x="4724150" y="3303261"/>
            <a:ext cx="3294600" cy="986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a:t>
            </a:r>
            <a:endParaRPr/>
          </a:p>
        </p:txBody>
      </p:sp>
      <p:sp>
        <p:nvSpPr>
          <p:cNvPr id="258" name="Google Shape;258;p26"/>
          <p:cNvSpPr txBox="1"/>
          <p:nvPr>
            <p:ph idx="3" type="body"/>
          </p:nvPr>
        </p:nvSpPr>
        <p:spPr>
          <a:xfrm>
            <a:off x="5562350" y="5420516"/>
            <a:ext cx="3294600" cy="986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a:t>
            </a:r>
            <a:endParaRPr/>
          </a:p>
        </p:txBody>
      </p:sp>
      <p:sp>
        <p:nvSpPr>
          <p:cNvPr id="259" name="Google Shape;259;p26"/>
          <p:cNvSpPr txBox="1"/>
          <p:nvPr>
            <p:ph idx="4" type="title"/>
          </p:nvPr>
        </p:nvSpPr>
        <p:spPr>
          <a:xfrm>
            <a:off x="766225" y="2531288"/>
            <a:ext cx="32946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Something One</a:t>
            </a:r>
            <a:endParaRPr/>
          </a:p>
        </p:txBody>
      </p:sp>
      <p:sp>
        <p:nvSpPr>
          <p:cNvPr id="260" name="Google Shape;260;p26"/>
          <p:cNvSpPr txBox="1"/>
          <p:nvPr>
            <p:ph idx="5" type="title"/>
          </p:nvPr>
        </p:nvSpPr>
        <p:spPr>
          <a:xfrm>
            <a:off x="4724150" y="2531288"/>
            <a:ext cx="32946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Something Two</a:t>
            </a:r>
            <a:endParaRPr/>
          </a:p>
        </p:txBody>
      </p:sp>
      <p:sp>
        <p:nvSpPr>
          <p:cNvPr id="261" name="Google Shape;261;p26"/>
          <p:cNvSpPr txBox="1"/>
          <p:nvPr>
            <p:ph idx="6" type="title"/>
          </p:nvPr>
        </p:nvSpPr>
        <p:spPr>
          <a:xfrm>
            <a:off x="5562350" y="4648544"/>
            <a:ext cx="32946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Something Four</a:t>
            </a:r>
            <a:endParaRPr/>
          </a:p>
        </p:txBody>
      </p:sp>
      <p:sp>
        <p:nvSpPr>
          <p:cNvPr id="262" name="Google Shape;262;p26"/>
          <p:cNvSpPr txBox="1"/>
          <p:nvPr>
            <p:ph idx="7" type="body"/>
          </p:nvPr>
        </p:nvSpPr>
        <p:spPr>
          <a:xfrm>
            <a:off x="1604425" y="5420511"/>
            <a:ext cx="3294600" cy="986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a:t>
            </a:r>
            <a:endParaRPr/>
          </a:p>
        </p:txBody>
      </p:sp>
      <p:sp>
        <p:nvSpPr>
          <p:cNvPr id="263" name="Google Shape;263;p26"/>
          <p:cNvSpPr txBox="1"/>
          <p:nvPr>
            <p:ph idx="8" type="title"/>
          </p:nvPr>
        </p:nvSpPr>
        <p:spPr>
          <a:xfrm>
            <a:off x="1604425" y="4648538"/>
            <a:ext cx="32946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Something Three</a:t>
            </a:r>
            <a:endParaRPr/>
          </a:p>
        </p:txBody>
      </p:sp>
      <p:sp>
        <p:nvSpPr>
          <p:cNvPr id="264" name="Google Shape;264;p26"/>
          <p:cNvSpPr txBox="1"/>
          <p:nvPr>
            <p:ph idx="9"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Recap</a:t>
            </a:r>
            <a:endParaRPr/>
          </a:p>
        </p:txBody>
      </p:sp>
      <p:sp>
        <p:nvSpPr>
          <p:cNvPr id="265" name="Google Shape;265;p26"/>
          <p:cNvSpPr txBox="1"/>
          <p:nvPr>
            <p:ph idx="1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pic>
        <p:nvPicPr>
          <p:cNvPr id="266" name="Google Shape;266;p26"/>
          <p:cNvPicPr preferRelativeResize="0"/>
          <p:nvPr>
            <p:ph idx="14" type="pic"/>
          </p:nvPr>
        </p:nvPicPr>
        <p:blipFill rotWithShape="1">
          <a:blip r:embed="rId3">
            <a:alphaModFix/>
          </a:blip>
          <a:srcRect b="9366" l="34719" r="4751" t="25410"/>
          <a:stretch/>
        </p:blipFill>
        <p:spPr>
          <a:xfrm>
            <a:off x="9087125" y="2092875"/>
            <a:ext cx="2826326" cy="426317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grpSp>
        <p:nvGrpSpPr>
          <p:cNvPr id="271" name="Google Shape;271;p27"/>
          <p:cNvGrpSpPr/>
          <p:nvPr/>
        </p:nvGrpSpPr>
        <p:grpSpPr>
          <a:xfrm>
            <a:off x="2667200" y="2716275"/>
            <a:ext cx="7036800" cy="2379575"/>
            <a:chOff x="2667200" y="2716275"/>
            <a:chExt cx="7036800" cy="2379575"/>
          </a:xfrm>
        </p:grpSpPr>
        <p:cxnSp>
          <p:nvCxnSpPr>
            <p:cNvPr id="272" name="Google Shape;272;p27"/>
            <p:cNvCxnSpPr/>
            <p:nvPr/>
          </p:nvCxnSpPr>
          <p:spPr>
            <a:xfrm>
              <a:off x="2667200" y="5095850"/>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273" name="Google Shape;273;p27"/>
            <p:cNvCxnSpPr/>
            <p:nvPr/>
          </p:nvCxnSpPr>
          <p:spPr>
            <a:xfrm>
              <a:off x="2667200" y="4619935"/>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274" name="Google Shape;274;p27"/>
            <p:cNvCxnSpPr/>
            <p:nvPr/>
          </p:nvCxnSpPr>
          <p:spPr>
            <a:xfrm>
              <a:off x="2667200" y="4144020"/>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275" name="Google Shape;275;p27"/>
            <p:cNvCxnSpPr/>
            <p:nvPr/>
          </p:nvCxnSpPr>
          <p:spPr>
            <a:xfrm>
              <a:off x="2667200" y="3668105"/>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276" name="Google Shape;276;p27"/>
            <p:cNvCxnSpPr/>
            <p:nvPr/>
          </p:nvCxnSpPr>
          <p:spPr>
            <a:xfrm>
              <a:off x="2667200" y="3192190"/>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277" name="Google Shape;277;p27"/>
            <p:cNvCxnSpPr/>
            <p:nvPr/>
          </p:nvCxnSpPr>
          <p:spPr>
            <a:xfrm>
              <a:off x="2667200" y="2716275"/>
              <a:ext cx="7036800" cy="0"/>
            </a:xfrm>
            <a:prstGeom prst="straightConnector1">
              <a:avLst/>
            </a:prstGeom>
            <a:noFill/>
            <a:ln cap="flat" cmpd="sng" w="9525">
              <a:solidFill>
                <a:schemeClr val="dk2"/>
              </a:solidFill>
              <a:prstDash val="solid"/>
              <a:round/>
              <a:headEnd len="med" w="med" type="none"/>
              <a:tailEnd len="med" w="med" type="none"/>
            </a:ln>
          </p:spPr>
        </p:cxnSp>
      </p:grpSp>
      <p:sp>
        <p:nvSpPr>
          <p:cNvPr id="278" name="Google Shape;278;p27"/>
          <p:cNvSpPr txBox="1"/>
          <p:nvPr>
            <p:ph type="title"/>
          </p:nvPr>
        </p:nvSpPr>
        <p:spPr>
          <a:xfrm>
            <a:off x="293400" y="1161275"/>
            <a:ext cx="116202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ADD YOUR TITLE HERE</a:t>
            </a:r>
            <a:endParaRPr/>
          </a:p>
        </p:txBody>
      </p:sp>
      <p:sp>
        <p:nvSpPr>
          <p:cNvPr id="279" name="Google Shape;279;p27"/>
          <p:cNvSpPr txBox="1"/>
          <p:nvPr>
            <p:ph idx="9"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Chart</a:t>
            </a:r>
            <a:endParaRPr/>
          </a:p>
        </p:txBody>
      </p:sp>
      <p:sp>
        <p:nvSpPr>
          <p:cNvPr id="280" name="Google Shape;280;p27"/>
          <p:cNvSpPr txBox="1"/>
          <p:nvPr>
            <p:ph idx="1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sp>
        <p:nvSpPr>
          <p:cNvPr id="281" name="Google Shape;281;p27"/>
          <p:cNvSpPr/>
          <p:nvPr/>
        </p:nvSpPr>
        <p:spPr>
          <a:xfrm flipH="1" rot="10800000">
            <a:off x="5966275" y="2943676"/>
            <a:ext cx="472500" cy="21477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7"/>
          <p:cNvSpPr/>
          <p:nvPr/>
        </p:nvSpPr>
        <p:spPr>
          <a:xfrm flipH="1" rot="10800000">
            <a:off x="7331688" y="2720763"/>
            <a:ext cx="472500" cy="23706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p:nvPr/>
        </p:nvSpPr>
        <p:spPr>
          <a:xfrm flipH="1" rot="10800000">
            <a:off x="3235450" y="2983874"/>
            <a:ext cx="472500" cy="21075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flipH="1" rot="10800000">
            <a:off x="4600863" y="3325263"/>
            <a:ext cx="472500" cy="1766100"/>
          </a:xfrm>
          <a:prstGeom prst="roundRect">
            <a:avLst>
              <a:gd fmla="val 18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txBox="1"/>
          <p:nvPr/>
        </p:nvSpPr>
        <p:spPr>
          <a:xfrm>
            <a:off x="2089144" y="4991912"/>
            <a:ext cx="515400" cy="2079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900">
                <a:solidFill>
                  <a:schemeClr val="dk1"/>
                </a:solidFill>
                <a:latin typeface="Newsreader"/>
                <a:ea typeface="Newsreader"/>
                <a:cs typeface="Newsreader"/>
                <a:sym typeface="Newsreader"/>
              </a:rPr>
              <a:t>0 %</a:t>
            </a:r>
            <a:endParaRPr b="1" sz="1100">
              <a:solidFill>
                <a:schemeClr val="dk1"/>
              </a:solidFill>
              <a:latin typeface="Newsreader"/>
              <a:ea typeface="Newsreader"/>
              <a:cs typeface="Newsreader"/>
              <a:sym typeface="Newsreader"/>
            </a:endParaRPr>
          </a:p>
        </p:txBody>
      </p:sp>
      <p:sp>
        <p:nvSpPr>
          <p:cNvPr id="286" name="Google Shape;286;p27"/>
          <p:cNvSpPr txBox="1"/>
          <p:nvPr/>
        </p:nvSpPr>
        <p:spPr>
          <a:xfrm>
            <a:off x="2089144" y="3570894"/>
            <a:ext cx="515400" cy="2079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900">
                <a:solidFill>
                  <a:schemeClr val="dk1"/>
                </a:solidFill>
                <a:latin typeface="Newsreader"/>
                <a:ea typeface="Newsreader"/>
                <a:cs typeface="Newsreader"/>
                <a:sym typeface="Newsreader"/>
              </a:rPr>
              <a:t>60 %</a:t>
            </a:r>
            <a:endParaRPr b="1" sz="1100">
              <a:solidFill>
                <a:schemeClr val="dk1"/>
              </a:solidFill>
              <a:latin typeface="Newsreader"/>
              <a:ea typeface="Newsreader"/>
              <a:cs typeface="Newsreader"/>
              <a:sym typeface="Newsreader"/>
            </a:endParaRPr>
          </a:p>
        </p:txBody>
      </p:sp>
      <p:sp>
        <p:nvSpPr>
          <p:cNvPr id="287" name="Google Shape;287;p27"/>
          <p:cNvSpPr txBox="1"/>
          <p:nvPr/>
        </p:nvSpPr>
        <p:spPr>
          <a:xfrm>
            <a:off x="2089144" y="4044566"/>
            <a:ext cx="515400" cy="2079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900">
                <a:solidFill>
                  <a:schemeClr val="dk1"/>
                </a:solidFill>
                <a:latin typeface="Newsreader"/>
                <a:ea typeface="Newsreader"/>
                <a:cs typeface="Newsreader"/>
                <a:sym typeface="Newsreader"/>
              </a:rPr>
              <a:t>40 %</a:t>
            </a:r>
            <a:endParaRPr b="1" sz="1100">
              <a:solidFill>
                <a:schemeClr val="dk1"/>
              </a:solidFill>
              <a:latin typeface="Newsreader"/>
              <a:ea typeface="Newsreader"/>
              <a:cs typeface="Newsreader"/>
              <a:sym typeface="Newsreader"/>
            </a:endParaRPr>
          </a:p>
        </p:txBody>
      </p:sp>
      <p:sp>
        <p:nvSpPr>
          <p:cNvPr id="288" name="Google Shape;288;p27"/>
          <p:cNvSpPr txBox="1"/>
          <p:nvPr/>
        </p:nvSpPr>
        <p:spPr>
          <a:xfrm>
            <a:off x="2089144" y="4518239"/>
            <a:ext cx="515400" cy="2079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900">
                <a:solidFill>
                  <a:schemeClr val="dk1"/>
                </a:solidFill>
                <a:latin typeface="Newsreader"/>
                <a:ea typeface="Newsreader"/>
                <a:cs typeface="Newsreader"/>
                <a:sym typeface="Newsreader"/>
              </a:rPr>
              <a:t>20 %</a:t>
            </a:r>
            <a:endParaRPr b="1" sz="1100">
              <a:solidFill>
                <a:schemeClr val="dk1"/>
              </a:solidFill>
              <a:latin typeface="Newsreader"/>
              <a:ea typeface="Newsreader"/>
              <a:cs typeface="Newsreader"/>
              <a:sym typeface="Newsreader"/>
            </a:endParaRPr>
          </a:p>
        </p:txBody>
      </p:sp>
      <p:sp>
        <p:nvSpPr>
          <p:cNvPr id="289" name="Google Shape;289;p27"/>
          <p:cNvSpPr txBox="1"/>
          <p:nvPr/>
        </p:nvSpPr>
        <p:spPr>
          <a:xfrm>
            <a:off x="2089144" y="3097223"/>
            <a:ext cx="515400" cy="2079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900">
                <a:solidFill>
                  <a:schemeClr val="dk1"/>
                </a:solidFill>
                <a:latin typeface="Newsreader"/>
                <a:ea typeface="Newsreader"/>
                <a:cs typeface="Newsreader"/>
                <a:sym typeface="Newsreader"/>
              </a:rPr>
              <a:t>80 %</a:t>
            </a:r>
            <a:endParaRPr b="1" sz="1100">
              <a:solidFill>
                <a:schemeClr val="dk1"/>
              </a:solidFill>
              <a:latin typeface="Newsreader"/>
              <a:ea typeface="Newsreader"/>
              <a:cs typeface="Newsreader"/>
              <a:sym typeface="Newsreader"/>
            </a:endParaRPr>
          </a:p>
        </p:txBody>
      </p:sp>
      <p:sp>
        <p:nvSpPr>
          <p:cNvPr id="290" name="Google Shape;290;p27"/>
          <p:cNvSpPr/>
          <p:nvPr/>
        </p:nvSpPr>
        <p:spPr>
          <a:xfrm flipH="1" rot="10800000">
            <a:off x="8697100" y="3892870"/>
            <a:ext cx="472500" cy="11985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7"/>
          <p:cNvSpPr txBox="1"/>
          <p:nvPr>
            <p:ph idx="4294967295" type="body"/>
          </p:nvPr>
        </p:nvSpPr>
        <p:spPr>
          <a:xfrm>
            <a:off x="2730750" y="5550300"/>
            <a:ext cx="1381200" cy="8331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2100"/>
              </a:spcAft>
              <a:buNone/>
            </a:pPr>
            <a:r>
              <a:rPr lang="en" sz="1000"/>
              <a:t>Lorem ipsum dolor sit amet, consectetuer adipiscing elit.</a:t>
            </a:r>
            <a:endParaRPr sz="1000"/>
          </a:p>
        </p:txBody>
      </p:sp>
      <p:sp>
        <p:nvSpPr>
          <p:cNvPr id="292" name="Google Shape;292;p27"/>
          <p:cNvSpPr txBox="1"/>
          <p:nvPr>
            <p:ph idx="4294967295" type="title"/>
          </p:nvPr>
        </p:nvSpPr>
        <p:spPr>
          <a:xfrm>
            <a:off x="2730750" y="5144950"/>
            <a:ext cx="1381200" cy="302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1500"/>
              <a:t>Title One</a:t>
            </a:r>
            <a:endParaRPr sz="1500"/>
          </a:p>
        </p:txBody>
      </p:sp>
      <p:sp>
        <p:nvSpPr>
          <p:cNvPr id="293" name="Google Shape;293;p27"/>
          <p:cNvSpPr txBox="1"/>
          <p:nvPr>
            <p:ph idx="4294967295" type="body"/>
          </p:nvPr>
        </p:nvSpPr>
        <p:spPr>
          <a:xfrm>
            <a:off x="4111900" y="5550300"/>
            <a:ext cx="1381200" cy="8331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2100"/>
              </a:spcAft>
              <a:buNone/>
            </a:pPr>
            <a:r>
              <a:rPr lang="en" sz="1000"/>
              <a:t>Lorem ipsum dolor sit amet, consectetuer adipiscing elit.</a:t>
            </a:r>
            <a:endParaRPr sz="1000"/>
          </a:p>
        </p:txBody>
      </p:sp>
      <p:sp>
        <p:nvSpPr>
          <p:cNvPr id="294" name="Google Shape;294;p27"/>
          <p:cNvSpPr txBox="1"/>
          <p:nvPr>
            <p:ph idx="4294967295" type="title"/>
          </p:nvPr>
        </p:nvSpPr>
        <p:spPr>
          <a:xfrm>
            <a:off x="4111900" y="5144950"/>
            <a:ext cx="1381200" cy="302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1500"/>
              <a:t>Title Two</a:t>
            </a:r>
            <a:endParaRPr sz="1500"/>
          </a:p>
        </p:txBody>
      </p:sp>
      <p:sp>
        <p:nvSpPr>
          <p:cNvPr id="295" name="Google Shape;295;p27"/>
          <p:cNvSpPr txBox="1"/>
          <p:nvPr>
            <p:ph idx="4294967295" type="body"/>
          </p:nvPr>
        </p:nvSpPr>
        <p:spPr>
          <a:xfrm>
            <a:off x="5511925" y="5550300"/>
            <a:ext cx="1381200" cy="8331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2100"/>
              </a:spcAft>
              <a:buNone/>
            </a:pPr>
            <a:r>
              <a:rPr lang="en" sz="1000"/>
              <a:t>Lorem ipsum dolor sit amet, consectetuer adipiscing elit.</a:t>
            </a:r>
            <a:endParaRPr sz="1000"/>
          </a:p>
        </p:txBody>
      </p:sp>
      <p:sp>
        <p:nvSpPr>
          <p:cNvPr id="296" name="Google Shape;296;p27"/>
          <p:cNvSpPr txBox="1"/>
          <p:nvPr>
            <p:ph idx="4294967295" type="title"/>
          </p:nvPr>
        </p:nvSpPr>
        <p:spPr>
          <a:xfrm>
            <a:off x="5511925" y="5144950"/>
            <a:ext cx="1381200" cy="302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1500"/>
              <a:t>Title Three</a:t>
            </a:r>
            <a:endParaRPr sz="1500"/>
          </a:p>
        </p:txBody>
      </p:sp>
      <p:sp>
        <p:nvSpPr>
          <p:cNvPr id="297" name="Google Shape;297;p27"/>
          <p:cNvSpPr txBox="1"/>
          <p:nvPr>
            <p:ph idx="4294967295" type="body"/>
          </p:nvPr>
        </p:nvSpPr>
        <p:spPr>
          <a:xfrm>
            <a:off x="6893075" y="5550300"/>
            <a:ext cx="1381200" cy="8331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2100"/>
              </a:spcAft>
              <a:buNone/>
            </a:pPr>
            <a:r>
              <a:rPr lang="en" sz="1000"/>
              <a:t>Lorem ipsum dolor sit amet, consectetuer adipiscing elit.</a:t>
            </a:r>
            <a:endParaRPr sz="1000"/>
          </a:p>
        </p:txBody>
      </p:sp>
      <p:sp>
        <p:nvSpPr>
          <p:cNvPr id="298" name="Google Shape;298;p27"/>
          <p:cNvSpPr txBox="1"/>
          <p:nvPr>
            <p:ph idx="4294967295" type="title"/>
          </p:nvPr>
        </p:nvSpPr>
        <p:spPr>
          <a:xfrm>
            <a:off x="6893075" y="5144950"/>
            <a:ext cx="1381200" cy="302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1500"/>
              <a:t>Title Four</a:t>
            </a:r>
            <a:endParaRPr sz="1500"/>
          </a:p>
        </p:txBody>
      </p:sp>
      <p:sp>
        <p:nvSpPr>
          <p:cNvPr id="299" name="Google Shape;299;p27"/>
          <p:cNvSpPr txBox="1"/>
          <p:nvPr>
            <p:ph idx="4294967295" type="body"/>
          </p:nvPr>
        </p:nvSpPr>
        <p:spPr>
          <a:xfrm>
            <a:off x="8293100" y="5550300"/>
            <a:ext cx="1381200" cy="833100"/>
          </a:xfrm>
          <a:prstGeom prst="rect">
            <a:avLst/>
          </a:prstGeom>
        </p:spPr>
        <p:txBody>
          <a:bodyPr anchorCtr="0" anchor="ctr" bIns="121900" lIns="121900" spcFirstLastPara="1" rIns="121900" wrap="square" tIns="121900">
            <a:noAutofit/>
          </a:bodyPr>
          <a:lstStyle/>
          <a:p>
            <a:pPr indent="0" lvl="0" marL="0" rtl="0" algn="ctr">
              <a:lnSpc>
                <a:spcPct val="100000"/>
              </a:lnSpc>
              <a:spcBef>
                <a:spcPts val="0"/>
              </a:spcBef>
              <a:spcAft>
                <a:spcPts val="2100"/>
              </a:spcAft>
              <a:buNone/>
            </a:pPr>
            <a:r>
              <a:rPr lang="en" sz="1000"/>
              <a:t>Lorem ipsum dolor sit amet, consectetuer adipiscing elit.</a:t>
            </a:r>
            <a:endParaRPr sz="1000"/>
          </a:p>
        </p:txBody>
      </p:sp>
      <p:sp>
        <p:nvSpPr>
          <p:cNvPr id="300" name="Google Shape;300;p27"/>
          <p:cNvSpPr txBox="1"/>
          <p:nvPr>
            <p:ph idx="4294967295" type="title"/>
          </p:nvPr>
        </p:nvSpPr>
        <p:spPr>
          <a:xfrm>
            <a:off x="8293100" y="5144950"/>
            <a:ext cx="1381200" cy="302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1500"/>
              <a:t>Title Five</a:t>
            </a:r>
            <a:endParaRPr sz="1500"/>
          </a:p>
        </p:txBody>
      </p:sp>
      <p:sp>
        <p:nvSpPr>
          <p:cNvPr id="301" name="Google Shape;301;p27"/>
          <p:cNvSpPr txBox="1"/>
          <p:nvPr/>
        </p:nvSpPr>
        <p:spPr>
          <a:xfrm>
            <a:off x="2089144" y="2623550"/>
            <a:ext cx="515400" cy="2079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900">
                <a:solidFill>
                  <a:schemeClr val="dk1"/>
                </a:solidFill>
                <a:latin typeface="Newsreader"/>
                <a:ea typeface="Newsreader"/>
                <a:cs typeface="Newsreader"/>
                <a:sym typeface="Newsreader"/>
              </a:rPr>
              <a:t>100 %</a:t>
            </a:r>
            <a:endParaRPr b="1" sz="1100">
              <a:solidFill>
                <a:schemeClr val="dk1"/>
              </a:solidFill>
              <a:latin typeface="Newsreader"/>
              <a:ea typeface="Newsreader"/>
              <a:cs typeface="Newsreader"/>
              <a:sym typeface="Newsread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8"/>
          <p:cNvSpPr txBox="1"/>
          <p:nvPr>
            <p:ph type="title"/>
          </p:nvPr>
        </p:nvSpPr>
        <p:spPr>
          <a:xfrm>
            <a:off x="273700" y="887050"/>
            <a:ext cx="11639700" cy="3082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8800"/>
              <a:t>VERY INTERESTING FACTS!</a:t>
            </a:r>
            <a:endParaRPr sz="8800"/>
          </a:p>
        </p:txBody>
      </p:sp>
      <p:sp>
        <p:nvSpPr>
          <p:cNvPr id="307" name="Google Shape;307;p28"/>
          <p:cNvSpPr txBox="1"/>
          <p:nvPr>
            <p:ph idx="1" type="subTitle"/>
          </p:nvPr>
        </p:nvSpPr>
        <p:spPr>
          <a:xfrm>
            <a:off x="202350" y="6179800"/>
            <a:ext cx="11760900" cy="3813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1200"/>
              <a:t>This is where you section ends. Duplicate this set of slides as many times you need to go over all your sections.</a:t>
            </a:r>
            <a:endParaRPr sz="1200"/>
          </a:p>
        </p:txBody>
      </p:sp>
      <p:sp>
        <p:nvSpPr>
          <p:cNvPr id="308" name="Google Shape;308;p28"/>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End of section</a:t>
            </a:r>
            <a:endParaRPr/>
          </a:p>
        </p:txBody>
      </p:sp>
      <p:sp>
        <p:nvSpPr>
          <p:cNvPr id="309" name="Google Shape;309;p28"/>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pic>
        <p:nvPicPr>
          <p:cNvPr id="310" name="Google Shape;310;p28"/>
          <p:cNvPicPr preferRelativeResize="0"/>
          <p:nvPr/>
        </p:nvPicPr>
        <p:blipFill rotWithShape="1">
          <a:blip r:embed="rId3">
            <a:alphaModFix/>
          </a:blip>
          <a:srcRect b="62613" l="0" r="0" t="12330"/>
          <a:stretch/>
        </p:blipFill>
        <p:spPr>
          <a:xfrm>
            <a:off x="152400" y="3969650"/>
            <a:ext cx="11760998" cy="2210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9"/>
          <p:cNvSpPr/>
          <p:nvPr/>
        </p:nvSpPr>
        <p:spPr>
          <a:xfrm>
            <a:off x="4265250" y="2236100"/>
            <a:ext cx="3676500" cy="3943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p:nvPr/>
        </p:nvSpPr>
        <p:spPr>
          <a:xfrm>
            <a:off x="8237100" y="2236100"/>
            <a:ext cx="3676500" cy="3943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9"/>
          <p:cNvSpPr/>
          <p:nvPr/>
        </p:nvSpPr>
        <p:spPr>
          <a:xfrm>
            <a:off x="293400" y="2236100"/>
            <a:ext cx="3676500" cy="3943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9"/>
          <p:cNvSpPr txBox="1"/>
          <p:nvPr>
            <p:ph idx="1" type="subTitle"/>
          </p:nvPr>
        </p:nvSpPr>
        <p:spPr>
          <a:xfrm>
            <a:off x="563550" y="2843435"/>
            <a:ext cx="3136200" cy="1068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4000"/>
              <a:t>Something about this.</a:t>
            </a:r>
            <a:endParaRPr sz="4000"/>
          </a:p>
        </p:txBody>
      </p:sp>
      <p:sp>
        <p:nvSpPr>
          <p:cNvPr id="319" name="Google Shape;319;p29"/>
          <p:cNvSpPr txBox="1"/>
          <p:nvPr>
            <p:ph idx="2" type="subTitle"/>
          </p:nvPr>
        </p:nvSpPr>
        <p:spPr>
          <a:xfrm>
            <a:off x="4535451" y="2843523"/>
            <a:ext cx="3136200" cy="1068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4000"/>
              <a:t>Something about that.</a:t>
            </a:r>
            <a:endParaRPr sz="4000"/>
          </a:p>
        </p:txBody>
      </p:sp>
      <p:sp>
        <p:nvSpPr>
          <p:cNvPr id="320" name="Google Shape;320;p29"/>
          <p:cNvSpPr txBox="1"/>
          <p:nvPr>
            <p:ph idx="3" type="subTitle"/>
          </p:nvPr>
        </p:nvSpPr>
        <p:spPr>
          <a:xfrm>
            <a:off x="8507453" y="2843523"/>
            <a:ext cx="3135900" cy="1068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4000"/>
              <a:t>Something about this.</a:t>
            </a:r>
            <a:endParaRPr sz="4000"/>
          </a:p>
        </p:txBody>
      </p:sp>
      <p:sp>
        <p:nvSpPr>
          <p:cNvPr id="321" name="Google Shape;321;p29"/>
          <p:cNvSpPr txBox="1"/>
          <p:nvPr>
            <p:ph type="title"/>
          </p:nvPr>
        </p:nvSpPr>
        <p:spPr>
          <a:xfrm>
            <a:off x="293400" y="1164875"/>
            <a:ext cx="11620200" cy="763500"/>
          </a:xfrm>
          <a:prstGeom prst="rect">
            <a:avLst/>
          </a:prstGeom>
          <a:solidFill>
            <a:schemeClr val="dk2"/>
          </a:solidFill>
        </p:spPr>
        <p:txBody>
          <a:bodyPr anchorCtr="0" anchor="ctr" bIns="121900" lIns="121900" spcFirstLastPara="1" rIns="121900" wrap="square" tIns="121900">
            <a:noAutofit/>
          </a:bodyPr>
          <a:lstStyle/>
          <a:p>
            <a:pPr indent="0" lvl="0" marL="0" rtl="0" algn="ctr">
              <a:spcBef>
                <a:spcPts val="0"/>
              </a:spcBef>
              <a:spcAft>
                <a:spcPts val="0"/>
              </a:spcAft>
              <a:buNone/>
            </a:pPr>
            <a:r>
              <a:rPr lang="en">
                <a:solidFill>
                  <a:schemeClr val="accent2"/>
                </a:solidFill>
              </a:rPr>
              <a:t>ADD YOUR TITLE HERE</a:t>
            </a:r>
            <a:endParaRPr>
              <a:solidFill>
                <a:schemeClr val="accent2"/>
              </a:solidFill>
            </a:endParaRPr>
          </a:p>
        </p:txBody>
      </p:sp>
      <p:sp>
        <p:nvSpPr>
          <p:cNvPr id="322" name="Google Shape;322;p29"/>
          <p:cNvSpPr txBox="1"/>
          <p:nvPr>
            <p:ph idx="4" type="body"/>
          </p:nvPr>
        </p:nvSpPr>
        <p:spPr>
          <a:xfrm>
            <a:off x="563550" y="4116988"/>
            <a:ext cx="3136200" cy="17598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Far far away, behind the word mountains, far from the countries Vokalia and Consonantia, there live the blind texts.</a:t>
            </a:r>
            <a:endParaRPr/>
          </a:p>
        </p:txBody>
      </p:sp>
      <p:sp>
        <p:nvSpPr>
          <p:cNvPr id="323" name="Google Shape;323;p29"/>
          <p:cNvSpPr txBox="1"/>
          <p:nvPr>
            <p:ph idx="5" type="body"/>
          </p:nvPr>
        </p:nvSpPr>
        <p:spPr>
          <a:xfrm>
            <a:off x="4535353" y="4120527"/>
            <a:ext cx="3136200" cy="1756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Far far away, behind the word mountains, far from the countries Vokalia and Consonantia, there live the blind texts.</a:t>
            </a:r>
            <a:endParaRPr/>
          </a:p>
          <a:p>
            <a:pPr indent="0" lvl="0" marL="0" rtl="0" algn="ctr">
              <a:spcBef>
                <a:spcPts val="0"/>
              </a:spcBef>
              <a:spcAft>
                <a:spcPts val="0"/>
              </a:spcAft>
              <a:buNone/>
            </a:pPr>
            <a:r>
              <a:t/>
            </a:r>
            <a:endParaRPr/>
          </a:p>
        </p:txBody>
      </p:sp>
      <p:sp>
        <p:nvSpPr>
          <p:cNvPr id="324" name="Google Shape;324;p29"/>
          <p:cNvSpPr txBox="1"/>
          <p:nvPr>
            <p:ph idx="6" type="body"/>
          </p:nvPr>
        </p:nvSpPr>
        <p:spPr>
          <a:xfrm>
            <a:off x="8507255" y="4120527"/>
            <a:ext cx="3136200" cy="17562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Far far away, behind the word mountains, far from the countries Vokalia and Consonantia, there live the blind texts.</a:t>
            </a:r>
            <a:endParaRPr/>
          </a:p>
          <a:p>
            <a:pPr indent="0" lvl="0" marL="0" rtl="0" algn="ctr">
              <a:spcBef>
                <a:spcPts val="0"/>
              </a:spcBef>
              <a:spcAft>
                <a:spcPts val="0"/>
              </a:spcAft>
              <a:buNone/>
            </a:pPr>
            <a:r>
              <a:t/>
            </a:r>
            <a:endParaRPr/>
          </a:p>
        </p:txBody>
      </p:sp>
      <p:sp>
        <p:nvSpPr>
          <p:cNvPr id="325" name="Google Shape;325;p29"/>
          <p:cNvSpPr txBox="1"/>
          <p:nvPr>
            <p:ph idx="7"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Three columns</a:t>
            </a:r>
            <a:endParaRPr/>
          </a:p>
        </p:txBody>
      </p:sp>
      <p:sp>
        <p:nvSpPr>
          <p:cNvPr id="326" name="Google Shape;326;p29"/>
          <p:cNvSpPr txBox="1"/>
          <p:nvPr>
            <p:ph idx="8"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Your presentation title.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0"/>
          <p:cNvSpPr txBox="1"/>
          <p:nvPr>
            <p:ph type="title"/>
          </p:nvPr>
        </p:nvSpPr>
        <p:spPr>
          <a:xfrm>
            <a:off x="293400" y="1088675"/>
            <a:ext cx="116202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THIS IS OUR TEAM</a:t>
            </a:r>
            <a:endParaRPr/>
          </a:p>
        </p:txBody>
      </p:sp>
      <p:sp>
        <p:nvSpPr>
          <p:cNvPr id="332" name="Google Shape;332;p30"/>
          <p:cNvSpPr/>
          <p:nvPr/>
        </p:nvSpPr>
        <p:spPr>
          <a:xfrm>
            <a:off x="8030274" y="2045787"/>
            <a:ext cx="3233100" cy="3117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a:off x="4479518" y="2045753"/>
            <a:ext cx="3233100" cy="3117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0"/>
          <p:cNvSpPr/>
          <p:nvPr/>
        </p:nvSpPr>
        <p:spPr>
          <a:xfrm>
            <a:off x="928775" y="2044325"/>
            <a:ext cx="3233100" cy="3117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5" name="Google Shape;335;p30"/>
          <p:cNvPicPr preferRelativeResize="0"/>
          <p:nvPr/>
        </p:nvPicPr>
        <p:blipFill rotWithShape="1">
          <a:blip r:embed="rId3">
            <a:alphaModFix/>
          </a:blip>
          <a:srcRect b="61743" l="33004" r="25212" t="8689"/>
          <a:stretch/>
        </p:blipFill>
        <p:spPr>
          <a:xfrm>
            <a:off x="921148" y="1928403"/>
            <a:ext cx="3233100" cy="3233100"/>
          </a:xfrm>
          <a:prstGeom prst="rect">
            <a:avLst/>
          </a:prstGeom>
          <a:noFill/>
          <a:ln>
            <a:noFill/>
          </a:ln>
        </p:spPr>
      </p:pic>
      <p:pic>
        <p:nvPicPr>
          <p:cNvPr id="336" name="Google Shape;336;p30"/>
          <p:cNvPicPr preferRelativeResize="0"/>
          <p:nvPr/>
        </p:nvPicPr>
        <p:blipFill rotWithShape="1">
          <a:blip r:embed="rId4">
            <a:alphaModFix/>
          </a:blip>
          <a:srcRect b="14540" l="32897" r="25727" t="19488"/>
          <a:stretch/>
        </p:blipFill>
        <p:spPr>
          <a:xfrm>
            <a:off x="4475700" y="1928387"/>
            <a:ext cx="3233100" cy="3233100"/>
          </a:xfrm>
          <a:prstGeom prst="rect">
            <a:avLst/>
          </a:prstGeom>
          <a:noFill/>
          <a:ln>
            <a:noFill/>
          </a:ln>
        </p:spPr>
      </p:pic>
      <p:pic>
        <p:nvPicPr>
          <p:cNvPr id="337" name="Google Shape;337;p30"/>
          <p:cNvPicPr preferRelativeResize="0"/>
          <p:nvPr/>
        </p:nvPicPr>
        <p:blipFill rotWithShape="1">
          <a:blip r:embed="rId5">
            <a:alphaModFix/>
          </a:blip>
          <a:srcRect b="50920" l="24173" r="0" t="0"/>
          <a:stretch/>
        </p:blipFill>
        <p:spPr>
          <a:xfrm>
            <a:off x="8030250" y="1928388"/>
            <a:ext cx="3233100" cy="3233100"/>
          </a:xfrm>
          <a:prstGeom prst="rect">
            <a:avLst/>
          </a:prstGeom>
          <a:noFill/>
          <a:ln>
            <a:noFill/>
          </a:ln>
        </p:spPr>
      </p:pic>
      <p:sp>
        <p:nvSpPr>
          <p:cNvPr id="338" name="Google Shape;338;p30"/>
          <p:cNvSpPr txBox="1"/>
          <p:nvPr>
            <p:ph idx="1" type="subTitle"/>
          </p:nvPr>
        </p:nvSpPr>
        <p:spPr>
          <a:xfrm>
            <a:off x="928653" y="5108175"/>
            <a:ext cx="32331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Erika V.</a:t>
            </a:r>
            <a:endParaRPr/>
          </a:p>
        </p:txBody>
      </p:sp>
      <p:sp>
        <p:nvSpPr>
          <p:cNvPr id="339" name="Google Shape;339;p30"/>
          <p:cNvSpPr txBox="1"/>
          <p:nvPr>
            <p:ph idx="2" type="subTitle"/>
          </p:nvPr>
        </p:nvSpPr>
        <p:spPr>
          <a:xfrm>
            <a:off x="4483203" y="5108175"/>
            <a:ext cx="32331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John S.</a:t>
            </a:r>
            <a:endParaRPr/>
          </a:p>
        </p:txBody>
      </p:sp>
      <p:sp>
        <p:nvSpPr>
          <p:cNvPr id="340" name="Google Shape;340;p30"/>
          <p:cNvSpPr txBox="1"/>
          <p:nvPr>
            <p:ph idx="3" type="subTitle"/>
          </p:nvPr>
        </p:nvSpPr>
        <p:spPr>
          <a:xfrm>
            <a:off x="8037753" y="5108175"/>
            <a:ext cx="32328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Marie M.</a:t>
            </a:r>
            <a:endParaRPr/>
          </a:p>
        </p:txBody>
      </p:sp>
      <p:sp>
        <p:nvSpPr>
          <p:cNvPr id="341" name="Google Shape;341;p30"/>
          <p:cNvSpPr txBox="1"/>
          <p:nvPr>
            <p:ph idx="4" type="body"/>
          </p:nvPr>
        </p:nvSpPr>
        <p:spPr>
          <a:xfrm>
            <a:off x="928650" y="5578628"/>
            <a:ext cx="32331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Lorem ipsum dolor sit amet, consectetuer adipiscing elit. </a:t>
            </a:r>
            <a:endParaRPr/>
          </a:p>
        </p:txBody>
      </p:sp>
      <p:sp>
        <p:nvSpPr>
          <p:cNvPr id="342" name="Google Shape;342;p30"/>
          <p:cNvSpPr txBox="1"/>
          <p:nvPr>
            <p:ph idx="5" type="body"/>
          </p:nvPr>
        </p:nvSpPr>
        <p:spPr>
          <a:xfrm>
            <a:off x="4483200" y="5580142"/>
            <a:ext cx="3233100" cy="7620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Lorem ipsum dolor sit amet, consectetuer adipiscing elit. </a:t>
            </a:r>
            <a:endParaRPr/>
          </a:p>
        </p:txBody>
      </p:sp>
      <p:sp>
        <p:nvSpPr>
          <p:cNvPr id="343" name="Google Shape;343;p30"/>
          <p:cNvSpPr txBox="1"/>
          <p:nvPr>
            <p:ph idx="6" type="body"/>
          </p:nvPr>
        </p:nvSpPr>
        <p:spPr>
          <a:xfrm>
            <a:off x="8037750" y="5580142"/>
            <a:ext cx="3233100" cy="7620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Lorem ipsum dolor sit amet, consectetuer adipiscing elit. </a:t>
            </a:r>
            <a:endParaRPr/>
          </a:p>
        </p:txBody>
      </p:sp>
      <p:sp>
        <p:nvSpPr>
          <p:cNvPr id="344" name="Google Shape;344;p30"/>
          <p:cNvSpPr txBox="1"/>
          <p:nvPr>
            <p:ph idx="7"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The team</a:t>
            </a:r>
            <a:endParaRPr/>
          </a:p>
        </p:txBody>
      </p:sp>
      <p:sp>
        <p:nvSpPr>
          <p:cNvPr id="345" name="Google Shape;345;p30"/>
          <p:cNvSpPr txBox="1"/>
          <p:nvPr>
            <p:ph idx="8"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cxnSp>
        <p:nvCxnSpPr>
          <p:cNvPr id="350" name="Google Shape;350;p31"/>
          <p:cNvCxnSpPr/>
          <p:nvPr/>
        </p:nvCxnSpPr>
        <p:spPr>
          <a:xfrm>
            <a:off x="278550" y="4297075"/>
            <a:ext cx="11634900" cy="0"/>
          </a:xfrm>
          <a:prstGeom prst="straightConnector1">
            <a:avLst/>
          </a:prstGeom>
          <a:noFill/>
          <a:ln cap="rnd" cmpd="sng" w="28575">
            <a:solidFill>
              <a:schemeClr val="accent1"/>
            </a:solidFill>
            <a:prstDash val="solid"/>
            <a:round/>
            <a:headEnd len="med" w="med" type="none"/>
            <a:tailEnd len="med" w="med" type="none"/>
          </a:ln>
        </p:spPr>
      </p:cxnSp>
      <p:sp>
        <p:nvSpPr>
          <p:cNvPr id="351" name="Google Shape;351;p31"/>
          <p:cNvSpPr/>
          <p:nvPr/>
        </p:nvSpPr>
        <p:spPr>
          <a:xfrm>
            <a:off x="5509050" y="3755100"/>
            <a:ext cx="1173900" cy="117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7733975" y="3755100"/>
            <a:ext cx="1173900" cy="117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9958900" y="3755100"/>
            <a:ext cx="1173900" cy="117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3284125" y="3755100"/>
            <a:ext cx="1173900" cy="117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1059200" y="3755100"/>
            <a:ext cx="1173900" cy="117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txBox="1"/>
          <p:nvPr>
            <p:ph type="title"/>
          </p:nvPr>
        </p:nvSpPr>
        <p:spPr>
          <a:xfrm>
            <a:off x="278550" y="1126775"/>
            <a:ext cx="116349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THIS IS A TIMELINE</a:t>
            </a:r>
            <a:endParaRPr/>
          </a:p>
        </p:txBody>
      </p:sp>
      <p:sp>
        <p:nvSpPr>
          <p:cNvPr id="357" name="Google Shape;357;p31"/>
          <p:cNvSpPr txBox="1"/>
          <p:nvPr>
            <p:ph idx="1" type="subTitle"/>
          </p:nvPr>
        </p:nvSpPr>
        <p:spPr>
          <a:xfrm>
            <a:off x="922100" y="4038600"/>
            <a:ext cx="14481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1999</a:t>
            </a:r>
            <a:endParaRPr/>
          </a:p>
        </p:txBody>
      </p:sp>
      <p:sp>
        <p:nvSpPr>
          <p:cNvPr id="358" name="Google Shape;358;p31"/>
          <p:cNvSpPr txBox="1"/>
          <p:nvPr>
            <p:ph idx="7" type="body"/>
          </p:nvPr>
        </p:nvSpPr>
        <p:spPr>
          <a:xfrm>
            <a:off x="2499463" y="2642463"/>
            <a:ext cx="2743200" cy="8724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Lorem ipsum dolor sit amet, consectetuer adipiscing elit.</a:t>
            </a:r>
            <a:endParaRPr/>
          </a:p>
        </p:txBody>
      </p:sp>
      <p:sp>
        <p:nvSpPr>
          <p:cNvPr id="359" name="Google Shape;359;p31"/>
          <p:cNvSpPr txBox="1"/>
          <p:nvPr>
            <p:ph idx="2" type="subTitle"/>
          </p:nvPr>
        </p:nvSpPr>
        <p:spPr>
          <a:xfrm>
            <a:off x="3147025" y="4038600"/>
            <a:ext cx="14481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2005</a:t>
            </a:r>
            <a:endParaRPr/>
          </a:p>
        </p:txBody>
      </p:sp>
      <p:sp>
        <p:nvSpPr>
          <p:cNvPr id="360" name="Google Shape;360;p31"/>
          <p:cNvSpPr txBox="1"/>
          <p:nvPr>
            <p:ph idx="8" type="body"/>
          </p:nvPr>
        </p:nvSpPr>
        <p:spPr>
          <a:xfrm>
            <a:off x="4724397" y="5550225"/>
            <a:ext cx="2743200" cy="8724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Lorem ipsum dolor sit amet, consectetuer adipiscing elit.</a:t>
            </a:r>
            <a:endParaRPr/>
          </a:p>
        </p:txBody>
      </p:sp>
      <p:sp>
        <p:nvSpPr>
          <p:cNvPr id="361" name="Google Shape;361;p31"/>
          <p:cNvSpPr txBox="1"/>
          <p:nvPr>
            <p:ph idx="3" type="subTitle"/>
          </p:nvPr>
        </p:nvSpPr>
        <p:spPr>
          <a:xfrm>
            <a:off x="5371950" y="4038600"/>
            <a:ext cx="14481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2015</a:t>
            </a:r>
            <a:endParaRPr/>
          </a:p>
        </p:txBody>
      </p:sp>
      <p:sp>
        <p:nvSpPr>
          <p:cNvPr id="362" name="Google Shape;362;p31"/>
          <p:cNvSpPr txBox="1"/>
          <p:nvPr>
            <p:ph idx="9" type="body"/>
          </p:nvPr>
        </p:nvSpPr>
        <p:spPr>
          <a:xfrm>
            <a:off x="6949336" y="2642463"/>
            <a:ext cx="2743200" cy="8724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Lorem ipsum dolor sit amet, consectetuer adipiscing elit.</a:t>
            </a:r>
            <a:endParaRPr/>
          </a:p>
        </p:txBody>
      </p:sp>
      <p:sp>
        <p:nvSpPr>
          <p:cNvPr id="363" name="Google Shape;363;p31"/>
          <p:cNvSpPr txBox="1"/>
          <p:nvPr>
            <p:ph idx="4" type="subTitle"/>
          </p:nvPr>
        </p:nvSpPr>
        <p:spPr>
          <a:xfrm>
            <a:off x="7596876" y="4038600"/>
            <a:ext cx="14481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2019</a:t>
            </a:r>
            <a:endParaRPr/>
          </a:p>
        </p:txBody>
      </p:sp>
      <p:sp>
        <p:nvSpPr>
          <p:cNvPr id="364" name="Google Shape;364;p31"/>
          <p:cNvSpPr txBox="1"/>
          <p:nvPr>
            <p:ph idx="5" type="subTitle"/>
          </p:nvPr>
        </p:nvSpPr>
        <p:spPr>
          <a:xfrm>
            <a:off x="9821801" y="4038600"/>
            <a:ext cx="14481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2022</a:t>
            </a:r>
            <a:endParaRPr/>
          </a:p>
        </p:txBody>
      </p:sp>
      <p:sp>
        <p:nvSpPr>
          <p:cNvPr id="365" name="Google Shape;365;p31"/>
          <p:cNvSpPr txBox="1"/>
          <p:nvPr>
            <p:ph idx="6" type="body"/>
          </p:nvPr>
        </p:nvSpPr>
        <p:spPr>
          <a:xfrm>
            <a:off x="274538" y="5550225"/>
            <a:ext cx="2743200" cy="8724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Lorem ipsum dolor sit amet, consectetuer adipiscing elit.</a:t>
            </a:r>
            <a:endParaRPr/>
          </a:p>
        </p:txBody>
      </p:sp>
      <p:sp>
        <p:nvSpPr>
          <p:cNvPr id="366" name="Google Shape;366;p31"/>
          <p:cNvSpPr txBox="1"/>
          <p:nvPr>
            <p:ph idx="13" type="body"/>
          </p:nvPr>
        </p:nvSpPr>
        <p:spPr>
          <a:xfrm>
            <a:off x="9044975" y="5550225"/>
            <a:ext cx="2743200" cy="8724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Lorem ipsum dolor sit amet, consectetuer adipiscing elit.</a:t>
            </a:r>
            <a:endParaRPr/>
          </a:p>
        </p:txBody>
      </p:sp>
      <p:sp>
        <p:nvSpPr>
          <p:cNvPr id="367" name="Google Shape;367;p31"/>
          <p:cNvSpPr txBox="1"/>
          <p:nvPr>
            <p:ph idx="14"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Timeline</a:t>
            </a:r>
            <a:endParaRPr/>
          </a:p>
        </p:txBody>
      </p:sp>
      <p:sp>
        <p:nvSpPr>
          <p:cNvPr id="368" name="Google Shape;368;p31"/>
          <p:cNvSpPr txBox="1"/>
          <p:nvPr>
            <p:ph idx="15"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sp>
        <p:nvSpPr>
          <p:cNvPr id="369" name="Google Shape;369;p31"/>
          <p:cNvSpPr txBox="1"/>
          <p:nvPr>
            <p:ph idx="16" type="subTitle"/>
          </p:nvPr>
        </p:nvSpPr>
        <p:spPr>
          <a:xfrm>
            <a:off x="2499463" y="2206713"/>
            <a:ext cx="2743200" cy="6096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Subtitle Two</a:t>
            </a:r>
            <a:endParaRPr/>
          </a:p>
        </p:txBody>
      </p:sp>
      <p:sp>
        <p:nvSpPr>
          <p:cNvPr id="370" name="Google Shape;370;p31"/>
          <p:cNvSpPr txBox="1"/>
          <p:nvPr>
            <p:ph idx="17" type="subTitle"/>
          </p:nvPr>
        </p:nvSpPr>
        <p:spPr>
          <a:xfrm>
            <a:off x="6949336" y="2206713"/>
            <a:ext cx="2743200" cy="6096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Subtitle Four</a:t>
            </a:r>
            <a:endParaRPr/>
          </a:p>
        </p:txBody>
      </p:sp>
      <p:sp>
        <p:nvSpPr>
          <p:cNvPr id="371" name="Google Shape;371;p31"/>
          <p:cNvSpPr txBox="1"/>
          <p:nvPr>
            <p:ph idx="18" type="subTitle"/>
          </p:nvPr>
        </p:nvSpPr>
        <p:spPr>
          <a:xfrm>
            <a:off x="274550" y="5062700"/>
            <a:ext cx="2743200" cy="6096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Subtitle One</a:t>
            </a:r>
            <a:endParaRPr/>
          </a:p>
        </p:txBody>
      </p:sp>
      <p:sp>
        <p:nvSpPr>
          <p:cNvPr id="372" name="Google Shape;372;p31"/>
          <p:cNvSpPr txBox="1"/>
          <p:nvPr>
            <p:ph idx="19" type="subTitle"/>
          </p:nvPr>
        </p:nvSpPr>
        <p:spPr>
          <a:xfrm>
            <a:off x="4722672" y="5062700"/>
            <a:ext cx="2743200" cy="6096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Subtitle Three</a:t>
            </a:r>
            <a:endParaRPr/>
          </a:p>
        </p:txBody>
      </p:sp>
      <p:sp>
        <p:nvSpPr>
          <p:cNvPr id="373" name="Google Shape;373;p31"/>
          <p:cNvSpPr txBox="1"/>
          <p:nvPr>
            <p:ph idx="20" type="subTitle"/>
          </p:nvPr>
        </p:nvSpPr>
        <p:spPr>
          <a:xfrm>
            <a:off x="9044975" y="5062700"/>
            <a:ext cx="2743200" cy="6096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Subtitle Five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grpSp>
        <p:nvGrpSpPr>
          <p:cNvPr id="378" name="Google Shape;378;p32"/>
          <p:cNvGrpSpPr/>
          <p:nvPr/>
        </p:nvGrpSpPr>
        <p:grpSpPr>
          <a:xfrm>
            <a:off x="1099259" y="1531260"/>
            <a:ext cx="2208306" cy="4498402"/>
            <a:chOff x="1020040" y="533174"/>
            <a:chExt cx="2721600" cy="5544000"/>
          </a:xfrm>
        </p:grpSpPr>
        <p:sp>
          <p:nvSpPr>
            <p:cNvPr id="379" name="Google Shape;379;p32"/>
            <p:cNvSpPr/>
            <p:nvPr/>
          </p:nvSpPr>
          <p:spPr>
            <a:xfrm rot="5322">
              <a:off x="1024388" y="535271"/>
              <a:ext cx="2712903" cy="5539807"/>
            </a:xfrm>
            <a:prstGeom prst="roundRect">
              <a:avLst>
                <a:gd fmla="val 13728" name="adj"/>
              </a:avLst>
            </a:pr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80" name="Google Shape;380;p32"/>
            <p:cNvSpPr/>
            <p:nvPr/>
          </p:nvSpPr>
          <p:spPr>
            <a:xfrm rot="5339">
              <a:off x="1117826" y="634766"/>
              <a:ext cx="2511303" cy="5315706"/>
            </a:xfrm>
            <a:prstGeom prst="roundRect">
              <a:avLst>
                <a:gd fmla="val 11202" name="adj"/>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81" name="Google Shape;381;p32"/>
            <p:cNvSpPr/>
            <p:nvPr/>
          </p:nvSpPr>
          <p:spPr>
            <a:xfrm rot="-10793156">
              <a:off x="1702602" y="592275"/>
              <a:ext cx="1356303" cy="243601"/>
            </a:xfrm>
            <a:prstGeom prst="round2SameRect">
              <a:avLst>
                <a:gd fmla="val 50000" name="adj1"/>
                <a:gd fmla="val 0" name="adj2"/>
              </a:avLst>
            </a:prstGeom>
            <a:solidFill>
              <a:srgbClr val="25252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82" name="Google Shape;382;p32"/>
            <p:cNvSpPr/>
            <p:nvPr/>
          </p:nvSpPr>
          <p:spPr>
            <a:xfrm>
              <a:off x="1848856" y="5858818"/>
              <a:ext cx="1063200" cy="37800"/>
            </a:xfrm>
            <a:prstGeom prst="roundRect">
              <a:avLst>
                <a:gd fmla="val 50000" name="adj"/>
              </a:avLst>
            </a:prstGeom>
            <a:solidFill>
              <a:srgbClr val="3A38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32"/>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32"/>
            <p:cNvSpPr/>
            <p:nvPr/>
          </p:nvSpPr>
          <p:spPr>
            <a:xfrm>
              <a:off x="2176639" y="720996"/>
              <a:ext cx="408300" cy="37800"/>
            </a:xfrm>
            <a:prstGeom prst="roundRect">
              <a:avLst>
                <a:gd fmla="val 50000" name="adj"/>
              </a:avLst>
            </a:prstGeom>
            <a:gradFill>
              <a:gsLst>
                <a:gs pos="0">
                  <a:srgbClr val="424242"/>
                </a:gs>
                <a:gs pos="100000">
                  <a:srgbClr val="01010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5" name="Google Shape;385;p32"/>
          <p:cNvSpPr txBox="1"/>
          <p:nvPr>
            <p:ph type="title"/>
          </p:nvPr>
        </p:nvSpPr>
        <p:spPr>
          <a:xfrm>
            <a:off x="4022050" y="1683650"/>
            <a:ext cx="6994500" cy="3086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PRESENTING A WEBSITE OR AN APP?</a:t>
            </a:r>
            <a:endParaRPr/>
          </a:p>
        </p:txBody>
      </p:sp>
      <p:sp>
        <p:nvSpPr>
          <p:cNvPr id="386" name="Google Shape;386;p32"/>
          <p:cNvSpPr txBox="1"/>
          <p:nvPr>
            <p:ph idx="1" type="body"/>
          </p:nvPr>
        </p:nvSpPr>
        <p:spPr>
          <a:xfrm>
            <a:off x="4022050" y="4939150"/>
            <a:ext cx="6994500" cy="935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If you are presenting a website, an internet product or an app, you can place a screenshot of it here.</a:t>
            </a:r>
            <a:endParaRPr/>
          </a:p>
        </p:txBody>
      </p:sp>
      <p:sp>
        <p:nvSpPr>
          <p:cNvPr id="387" name="Google Shape;387;p32"/>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App</a:t>
            </a:r>
            <a:endParaRPr/>
          </a:p>
        </p:txBody>
      </p:sp>
      <p:sp>
        <p:nvSpPr>
          <p:cNvPr id="388" name="Google Shape;388;p32"/>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grpSp>
        <p:nvGrpSpPr>
          <p:cNvPr id="393" name="Google Shape;393;p33"/>
          <p:cNvGrpSpPr/>
          <p:nvPr/>
        </p:nvGrpSpPr>
        <p:grpSpPr>
          <a:xfrm rot="5400000">
            <a:off x="7086799" y="2059830"/>
            <a:ext cx="4920931" cy="3368422"/>
            <a:chOff x="2345366" y="140711"/>
            <a:chExt cx="6483441" cy="4437974"/>
          </a:xfrm>
        </p:grpSpPr>
        <p:sp>
          <p:nvSpPr>
            <p:cNvPr id="394" name="Google Shape;394;p33"/>
            <p:cNvSpPr/>
            <p:nvPr/>
          </p:nvSpPr>
          <p:spPr>
            <a:xfrm>
              <a:off x="2362377" y="163678"/>
              <a:ext cx="6449417" cy="4392004"/>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395" name="Google Shape;395;p33"/>
            <p:cNvGrpSpPr/>
            <p:nvPr/>
          </p:nvGrpSpPr>
          <p:grpSpPr>
            <a:xfrm>
              <a:off x="2345366" y="140711"/>
              <a:ext cx="6483441" cy="4437974"/>
              <a:chOff x="390725" y="192901"/>
              <a:chExt cx="9367780" cy="6412330"/>
            </a:xfrm>
          </p:grpSpPr>
          <p:sp>
            <p:nvSpPr>
              <p:cNvPr id="396" name="Google Shape;396;p33"/>
              <p:cNvSpPr/>
              <p:nvPr/>
            </p:nvSpPr>
            <p:spPr>
              <a:xfrm>
                <a:off x="433022" y="255001"/>
                <a:ext cx="9309250" cy="6342300"/>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b="100%" r="100%"/>
                </a:path>
                <a:tileRect l="-100%" t="-10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397" name="Google Shape;397;p33"/>
              <p:cNvGrpSpPr/>
              <p:nvPr/>
            </p:nvGrpSpPr>
            <p:grpSpPr>
              <a:xfrm>
                <a:off x="9036100" y="3183177"/>
                <a:ext cx="492960" cy="492960"/>
                <a:chOff x="9132580" y="3159701"/>
                <a:chExt cx="371233" cy="371233"/>
              </a:xfrm>
            </p:grpSpPr>
            <p:sp>
              <p:nvSpPr>
                <p:cNvPr id="398" name="Google Shape;398;p33"/>
                <p:cNvSpPr/>
                <p:nvPr/>
              </p:nvSpPr>
              <p:spPr>
                <a:xfrm>
                  <a:off x="9132580" y="3159701"/>
                  <a:ext cx="371233" cy="371233"/>
                </a:xfrm>
                <a:custGeom>
                  <a:rect b="b" l="l" r="r" t="t"/>
                  <a:pathLst>
                    <a:path extrusionOk="0" h="358679" w="358679">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99" name="Google Shape;399;p33"/>
                <p:cNvSpPr/>
                <p:nvPr/>
              </p:nvSpPr>
              <p:spPr>
                <a:xfrm>
                  <a:off x="9138858" y="3166118"/>
                  <a:ext cx="267486" cy="358181"/>
                </a:xfrm>
                <a:custGeom>
                  <a:rect b="b" l="l" r="r" t="t"/>
                  <a:pathLst>
                    <a:path extrusionOk="0" h="346069" w="258441">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0" name="Google Shape;400;p33"/>
                <p:cNvSpPr/>
                <p:nvPr/>
              </p:nvSpPr>
              <p:spPr>
                <a:xfrm>
                  <a:off x="9249765" y="3279048"/>
                  <a:ext cx="129816" cy="130304"/>
                </a:xfrm>
                <a:custGeom>
                  <a:rect b="b" l="l" r="r" t="t"/>
                  <a:pathLst>
                    <a:path extrusionOk="0" h="125898" w="125426">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401" name="Google Shape;401;p33"/>
              <p:cNvGrpSpPr/>
              <p:nvPr/>
            </p:nvGrpSpPr>
            <p:grpSpPr>
              <a:xfrm>
                <a:off x="390725" y="192901"/>
                <a:ext cx="9367780" cy="6412330"/>
                <a:chOff x="1194635" y="234866"/>
                <a:chExt cx="9244824" cy="6489556"/>
              </a:xfrm>
            </p:grpSpPr>
            <p:sp>
              <p:nvSpPr>
                <p:cNvPr id="402" name="Google Shape;402;p33"/>
                <p:cNvSpPr/>
                <p:nvPr/>
              </p:nvSpPr>
              <p:spPr>
                <a:xfrm>
                  <a:off x="1217565" y="240980"/>
                  <a:ext cx="9221894" cy="6483314"/>
                </a:xfrm>
                <a:custGeom>
                  <a:rect b="b" l="l" r="r" t="t"/>
                  <a:pathLst>
                    <a:path extrusionOk="0" h="6483314" w="9221894">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3" name="Google Shape;403;p33"/>
                <p:cNvSpPr/>
                <p:nvPr/>
              </p:nvSpPr>
              <p:spPr>
                <a:xfrm>
                  <a:off x="2119512" y="237923"/>
                  <a:ext cx="97838" cy="15287"/>
                </a:xfrm>
                <a:custGeom>
                  <a:rect b="b" l="l" r="r" t="t"/>
                  <a:pathLst>
                    <a:path extrusionOk="0" h="15287" w="97838">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4" name="Google Shape;404;p33"/>
                <p:cNvSpPr/>
                <p:nvPr/>
              </p:nvSpPr>
              <p:spPr>
                <a:xfrm>
                  <a:off x="2510865" y="234866"/>
                  <a:ext cx="203320" cy="18344"/>
                </a:xfrm>
                <a:custGeom>
                  <a:rect b="b" l="l" r="r" t="t"/>
                  <a:pathLst>
                    <a:path extrusionOk="0" h="18344" w="20332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5" name="Google Shape;405;p33"/>
                <p:cNvSpPr/>
                <p:nvPr/>
              </p:nvSpPr>
              <p:spPr>
                <a:xfrm>
                  <a:off x="2831897" y="234866"/>
                  <a:ext cx="201791" cy="18344"/>
                </a:xfrm>
                <a:custGeom>
                  <a:rect b="b" l="l" r="r" t="t"/>
                  <a:pathLst>
                    <a:path extrusionOk="0" h="18344" w="201791">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6" name="Google Shape;406;p33"/>
                <p:cNvSpPr/>
                <p:nvPr/>
              </p:nvSpPr>
              <p:spPr>
                <a:xfrm>
                  <a:off x="2510865" y="245567"/>
                  <a:ext cx="203320" cy="7643"/>
                </a:xfrm>
                <a:custGeom>
                  <a:rect b="b" l="l" r="r" t="t"/>
                  <a:pathLst>
                    <a:path extrusionOk="0" h="7643" w="203320">
                      <a:moveTo>
                        <a:pt x="0" y="0"/>
                      </a:moveTo>
                      <a:lnTo>
                        <a:pt x="203320" y="0"/>
                      </a:lnTo>
                      <a:lnTo>
                        <a:pt x="203320" y="7644"/>
                      </a:lnTo>
                      <a:lnTo>
                        <a:pt x="0" y="7644"/>
                      </a:lnTo>
                      <a:lnTo>
                        <a:pt x="0" y="0"/>
                      </a:lnTo>
                      <a:close/>
                    </a:path>
                  </a:pathLst>
                </a:custGeom>
                <a:solidFill>
                  <a:srgbClr val="393A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7" name="Google Shape;407;p33"/>
                <p:cNvSpPr/>
                <p:nvPr/>
              </p:nvSpPr>
              <p:spPr>
                <a:xfrm>
                  <a:off x="2831897" y="245567"/>
                  <a:ext cx="201791" cy="7643"/>
                </a:xfrm>
                <a:custGeom>
                  <a:rect b="b" l="l" r="r" t="t"/>
                  <a:pathLst>
                    <a:path extrusionOk="0" h="7643" w="201791">
                      <a:moveTo>
                        <a:pt x="0" y="0"/>
                      </a:moveTo>
                      <a:lnTo>
                        <a:pt x="201791" y="0"/>
                      </a:lnTo>
                      <a:lnTo>
                        <a:pt x="201791" y="7644"/>
                      </a:lnTo>
                      <a:lnTo>
                        <a:pt x="0" y="7644"/>
                      </a:lnTo>
                      <a:lnTo>
                        <a:pt x="0" y="0"/>
                      </a:lnTo>
                      <a:close/>
                    </a:path>
                  </a:pathLst>
                </a:custGeom>
                <a:solidFill>
                  <a:srgbClr val="444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8" name="Google Shape;408;p33"/>
                <p:cNvSpPr/>
                <p:nvPr/>
              </p:nvSpPr>
              <p:spPr>
                <a:xfrm>
                  <a:off x="2119512" y="245567"/>
                  <a:ext cx="97838" cy="7643"/>
                </a:xfrm>
                <a:custGeom>
                  <a:rect b="b" l="l" r="r" t="t"/>
                  <a:pathLst>
                    <a:path extrusionOk="0" h="7643" w="97838">
                      <a:moveTo>
                        <a:pt x="0" y="0"/>
                      </a:moveTo>
                      <a:lnTo>
                        <a:pt x="97838" y="0"/>
                      </a:lnTo>
                      <a:lnTo>
                        <a:pt x="97838" y="7644"/>
                      </a:lnTo>
                      <a:lnTo>
                        <a:pt x="0" y="7644"/>
                      </a:lnTo>
                      <a:lnTo>
                        <a:pt x="0" y="0"/>
                      </a:lnTo>
                      <a:close/>
                    </a:path>
                  </a:pathLst>
                </a:custGeom>
                <a:solidFill>
                  <a:srgbClr val="35353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9" name="Google Shape;409;p33"/>
                <p:cNvSpPr/>
                <p:nvPr/>
              </p:nvSpPr>
              <p:spPr>
                <a:xfrm>
                  <a:off x="1217565" y="251681"/>
                  <a:ext cx="9221894" cy="6472613"/>
                </a:xfrm>
                <a:custGeom>
                  <a:rect b="b" l="l" r="r" t="t"/>
                  <a:pathLst>
                    <a:path extrusionOk="0" h="6472613" w="9221894">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0" name="Google Shape;410;p33"/>
                <p:cNvSpPr/>
                <p:nvPr/>
              </p:nvSpPr>
              <p:spPr>
                <a:xfrm>
                  <a:off x="1232853" y="266969"/>
                  <a:ext cx="9184950" cy="6442039"/>
                </a:xfrm>
                <a:custGeom>
                  <a:rect b="b" l="l" r="r" t="t"/>
                  <a:pathLst>
                    <a:path extrusionOk="0" h="6442039" w="918495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1" name="Google Shape;411;p33"/>
                <p:cNvSpPr/>
                <p:nvPr/>
              </p:nvSpPr>
              <p:spPr>
                <a:xfrm>
                  <a:off x="1261898" y="294486"/>
                  <a:ext cx="8971056" cy="6387005"/>
                </a:xfrm>
                <a:custGeom>
                  <a:rect b="b" l="l" r="r" t="t"/>
                  <a:pathLst>
                    <a:path extrusionOk="0" h="6387005" w="8971056">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2" name="Google Shape;412;p33"/>
                <p:cNvSpPr/>
                <p:nvPr/>
              </p:nvSpPr>
              <p:spPr>
                <a:xfrm>
                  <a:off x="1266484" y="294484"/>
                  <a:ext cx="9114629" cy="6380892"/>
                </a:xfrm>
                <a:custGeom>
                  <a:rect b="b" l="l" r="r" t="t"/>
                  <a:pathLst>
                    <a:path extrusionOk="0" h="6380892" w="9114629">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3" name="Google Shape;413;p33"/>
                <p:cNvSpPr/>
                <p:nvPr/>
              </p:nvSpPr>
              <p:spPr>
                <a:xfrm>
                  <a:off x="1217565" y="6135737"/>
                  <a:ext cx="434157" cy="588685"/>
                </a:xfrm>
                <a:custGeom>
                  <a:rect b="b" l="l" r="r" t="t"/>
                  <a:pathLst>
                    <a:path extrusionOk="0" h="588685" w="434157">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4" name="Google Shape;414;p33"/>
                <p:cNvSpPr/>
                <p:nvPr/>
              </p:nvSpPr>
              <p:spPr>
                <a:xfrm>
                  <a:off x="1217565" y="251681"/>
                  <a:ext cx="843855" cy="3364719"/>
                </a:xfrm>
                <a:custGeom>
                  <a:rect b="b" l="l" r="r" t="t"/>
                  <a:pathLst>
                    <a:path extrusionOk="0" h="3364719" w="843855">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5" name="Google Shape;415;p33"/>
                <p:cNvSpPr/>
                <p:nvPr/>
              </p:nvSpPr>
              <p:spPr>
                <a:xfrm>
                  <a:off x="9999061" y="251681"/>
                  <a:ext cx="438743" cy="432628"/>
                </a:xfrm>
                <a:custGeom>
                  <a:rect b="b" l="l" r="r" t="t"/>
                  <a:pathLst>
                    <a:path extrusionOk="0" h="432628" w="438743">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6" name="Google Shape;416;p33"/>
                <p:cNvSpPr/>
                <p:nvPr/>
              </p:nvSpPr>
              <p:spPr>
                <a:xfrm>
                  <a:off x="10000589" y="6291667"/>
                  <a:ext cx="438743" cy="432628"/>
                </a:xfrm>
                <a:custGeom>
                  <a:rect b="b" l="l" r="r" t="t"/>
                  <a:pathLst>
                    <a:path extrusionOk="0" h="432628" w="438743">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7" name="Google Shape;417;p33"/>
                <p:cNvSpPr/>
                <p:nvPr/>
              </p:nvSpPr>
              <p:spPr>
                <a:xfrm>
                  <a:off x="1194635" y="927377"/>
                  <a:ext cx="19873" cy="337847"/>
                </a:xfrm>
                <a:custGeom>
                  <a:rect b="b" l="l" r="r" t="t"/>
                  <a:pathLst>
                    <a:path extrusionOk="0" h="337847" w="19873">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8" name="Google Shape;418;p33"/>
                <p:cNvSpPr/>
                <p:nvPr/>
              </p:nvSpPr>
              <p:spPr>
                <a:xfrm>
                  <a:off x="1200749" y="925848"/>
                  <a:ext cx="13758" cy="339376"/>
                </a:xfrm>
                <a:custGeom>
                  <a:rect b="b" l="l" r="r" t="t"/>
                  <a:pathLst>
                    <a:path extrusionOk="0" h="339376" w="13758">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
          <p:nvSpPr>
            <p:cNvPr id="419" name="Google Shape;419;p33"/>
            <p:cNvSpPr/>
            <p:nvPr/>
          </p:nvSpPr>
          <p:spPr>
            <a:xfrm>
              <a:off x="2893720" y="349978"/>
              <a:ext cx="5332800" cy="40011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20" name="Google Shape;420;p33"/>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1" name="Google Shape;421;p33"/>
          <p:cNvSpPr txBox="1"/>
          <p:nvPr>
            <p:ph type="title"/>
          </p:nvPr>
        </p:nvSpPr>
        <p:spPr>
          <a:xfrm>
            <a:off x="846225" y="1497213"/>
            <a:ext cx="6678900" cy="33915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PRESENTING A WEBSITE OR AN APP?</a:t>
            </a:r>
            <a:endParaRPr/>
          </a:p>
        </p:txBody>
      </p:sp>
      <p:sp>
        <p:nvSpPr>
          <p:cNvPr id="422" name="Google Shape;422;p33"/>
          <p:cNvSpPr txBox="1"/>
          <p:nvPr>
            <p:ph idx="1" type="body"/>
          </p:nvPr>
        </p:nvSpPr>
        <p:spPr>
          <a:xfrm>
            <a:off x="846225" y="4888663"/>
            <a:ext cx="6678900" cy="1102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If you are presenting a website, an internet product or an app, you can place a screenshot of it here.</a:t>
            </a:r>
            <a:endParaRPr/>
          </a:p>
        </p:txBody>
      </p:sp>
      <p:sp>
        <p:nvSpPr>
          <p:cNvPr id="423" name="Google Shape;423;p33"/>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Website</a:t>
            </a:r>
            <a:endParaRPr/>
          </a:p>
        </p:txBody>
      </p:sp>
      <p:sp>
        <p:nvSpPr>
          <p:cNvPr id="424" name="Google Shape;424;p33"/>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34"/>
          <p:cNvSpPr/>
          <p:nvPr/>
        </p:nvSpPr>
        <p:spPr>
          <a:xfrm>
            <a:off x="141000" y="2503375"/>
            <a:ext cx="6428093" cy="710335"/>
          </a:xfrm>
          <a:prstGeom prst="rect">
            <a:avLst/>
          </a:prstGeom>
        </p:spPr>
        <p:txBody>
          <a:bodyPr>
            <a:prstTxWarp prst="textPlain"/>
          </a:bodyPr>
          <a:lstStyle/>
          <a:p>
            <a:pPr lvl="0" algn="ctr"/>
            <a:r>
              <a:rPr b="1" i="0">
                <a:ln>
                  <a:noFill/>
                </a:ln>
                <a:solidFill>
                  <a:schemeClr val="accent3"/>
                </a:solidFill>
                <a:latin typeface="Newsreader"/>
              </a:rPr>
              <a:t>THANK YOU!</a:t>
            </a:r>
          </a:p>
        </p:txBody>
      </p:sp>
      <p:sp>
        <p:nvSpPr>
          <p:cNvPr id="430" name="Google Shape;430;p34"/>
          <p:cNvSpPr txBox="1"/>
          <p:nvPr>
            <p:ph type="title"/>
          </p:nvPr>
        </p:nvSpPr>
        <p:spPr>
          <a:xfrm>
            <a:off x="887673" y="1953775"/>
            <a:ext cx="5322600" cy="8967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r>
              <a:rPr lang="en" sz="6000"/>
              <a:t>THANK YOU!</a:t>
            </a:r>
            <a:endParaRPr sz="6000"/>
          </a:p>
        </p:txBody>
      </p:sp>
      <p:sp>
        <p:nvSpPr>
          <p:cNvPr id="431" name="Google Shape;431;p34"/>
          <p:cNvSpPr/>
          <p:nvPr/>
        </p:nvSpPr>
        <p:spPr>
          <a:xfrm>
            <a:off x="5171540" y="5175378"/>
            <a:ext cx="181070" cy="392601"/>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2" name="Google Shape;432;p34"/>
          <p:cNvGrpSpPr/>
          <p:nvPr/>
        </p:nvGrpSpPr>
        <p:grpSpPr>
          <a:xfrm>
            <a:off x="5704643" y="5165726"/>
            <a:ext cx="411849" cy="411917"/>
            <a:chOff x="5162200" y="4097750"/>
            <a:chExt cx="338385" cy="338414"/>
          </a:xfrm>
        </p:grpSpPr>
        <p:sp>
          <p:nvSpPr>
            <p:cNvPr id="433" name="Google Shape;433;p34"/>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34"/>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34"/>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6" name="Google Shape;436;p34"/>
          <p:cNvSpPr/>
          <p:nvPr/>
        </p:nvSpPr>
        <p:spPr>
          <a:xfrm>
            <a:off x="4438650" y="5216761"/>
            <a:ext cx="380848" cy="309834"/>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34"/>
          <p:cNvSpPr txBox="1"/>
          <p:nvPr>
            <p:ph idx="1" type="body"/>
          </p:nvPr>
        </p:nvSpPr>
        <p:spPr>
          <a:xfrm>
            <a:off x="887769" y="3011800"/>
            <a:ext cx="5322600" cy="19848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r>
              <a:rPr b="1" lang="en"/>
              <a:t>Do you have any questions?</a:t>
            </a:r>
            <a:endParaRPr b="1"/>
          </a:p>
          <a:p>
            <a:pPr indent="0" lvl="0" marL="0" rtl="0" algn="r">
              <a:spcBef>
                <a:spcPts val="0"/>
              </a:spcBef>
              <a:spcAft>
                <a:spcPts val="0"/>
              </a:spcAft>
              <a:buNone/>
            </a:pPr>
            <a:r>
              <a:t/>
            </a:r>
            <a:endParaRPr sz="1000"/>
          </a:p>
          <a:p>
            <a:pPr indent="0" lvl="0" marL="0" rtl="0" algn="r">
              <a:spcBef>
                <a:spcPts val="0"/>
              </a:spcBef>
              <a:spcAft>
                <a:spcPts val="0"/>
              </a:spcAft>
              <a:buNone/>
            </a:pPr>
            <a:r>
              <a:rPr lang="en"/>
              <a:t>hello@mail.com</a:t>
            </a:r>
            <a:endParaRPr/>
          </a:p>
          <a:p>
            <a:pPr indent="0" lvl="0" marL="0" rtl="0" algn="r">
              <a:spcBef>
                <a:spcPts val="0"/>
              </a:spcBef>
              <a:spcAft>
                <a:spcPts val="0"/>
              </a:spcAft>
              <a:buNone/>
            </a:pPr>
            <a:r>
              <a:rPr lang="en"/>
              <a:t>555-111-222</a:t>
            </a:r>
            <a:endParaRPr/>
          </a:p>
          <a:p>
            <a:pPr indent="0" lvl="0" marL="0" rtl="0" algn="r">
              <a:spcBef>
                <a:spcPts val="0"/>
              </a:spcBef>
              <a:spcAft>
                <a:spcPts val="0"/>
              </a:spcAft>
              <a:buNone/>
            </a:pPr>
            <a:r>
              <a:rPr lang="en"/>
              <a:t>mydomain.com</a:t>
            </a:r>
            <a:endParaRPr/>
          </a:p>
          <a:p>
            <a:pPr indent="0" lvl="0" marL="0" rtl="0" algn="r">
              <a:spcBef>
                <a:spcPts val="0"/>
              </a:spcBef>
              <a:spcAft>
                <a:spcPts val="0"/>
              </a:spcAft>
              <a:buNone/>
            </a:pPr>
            <a:r>
              <a:t/>
            </a:r>
            <a:endParaRPr/>
          </a:p>
        </p:txBody>
      </p:sp>
      <p:sp>
        <p:nvSpPr>
          <p:cNvPr id="438" name="Google Shape;438;p34"/>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Thank you</a:t>
            </a:r>
            <a:endParaRPr/>
          </a:p>
        </p:txBody>
      </p:sp>
      <p:sp>
        <p:nvSpPr>
          <p:cNvPr id="439" name="Google Shape;439;p34"/>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pic>
        <p:nvPicPr>
          <p:cNvPr id="440" name="Google Shape;440;p34"/>
          <p:cNvPicPr preferRelativeResize="0"/>
          <p:nvPr>
            <p:ph idx="2" type="pic"/>
          </p:nvPr>
        </p:nvPicPr>
        <p:blipFill rotWithShape="1">
          <a:blip r:embed="rId3">
            <a:alphaModFix/>
          </a:blip>
          <a:srcRect b="32877" l="0" r="0" t="473"/>
          <a:stretch/>
        </p:blipFill>
        <p:spPr>
          <a:xfrm>
            <a:off x="6730225" y="1395900"/>
            <a:ext cx="4574100" cy="4574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35"/>
          <p:cNvSpPr txBox="1"/>
          <p:nvPr>
            <p:ph type="title"/>
          </p:nvPr>
        </p:nvSpPr>
        <p:spPr>
          <a:xfrm>
            <a:off x="285900" y="1861500"/>
            <a:ext cx="11620200" cy="906000"/>
          </a:xfrm>
          <a:prstGeom prst="rect">
            <a:avLst/>
          </a:prstGeom>
          <a:solidFill>
            <a:schemeClr val="accent1"/>
          </a:solidFill>
        </p:spPr>
        <p:txBody>
          <a:bodyPr anchorCtr="0" anchor="ctr" bIns="121900" lIns="121900" spcFirstLastPara="1" rIns="121900" wrap="square" tIns="121900">
            <a:noAutofit/>
          </a:bodyPr>
          <a:lstStyle/>
          <a:p>
            <a:pPr indent="0" lvl="0" marL="0" rtl="0" algn="ctr">
              <a:spcBef>
                <a:spcPts val="0"/>
              </a:spcBef>
              <a:spcAft>
                <a:spcPts val="0"/>
              </a:spcAft>
              <a:buNone/>
            </a:pPr>
            <a:r>
              <a:rPr lang="en" sz="5100">
                <a:solidFill>
                  <a:schemeClr val="accent2"/>
                </a:solidFill>
              </a:rPr>
              <a:t>Credits.</a:t>
            </a:r>
            <a:endParaRPr sz="5100">
              <a:solidFill>
                <a:schemeClr val="accent2"/>
              </a:solidFill>
            </a:endParaRPr>
          </a:p>
        </p:txBody>
      </p:sp>
      <p:sp>
        <p:nvSpPr>
          <p:cNvPr id="446" name="Google Shape;446;p35"/>
          <p:cNvSpPr txBox="1"/>
          <p:nvPr>
            <p:ph idx="1" type="body"/>
          </p:nvPr>
        </p:nvSpPr>
        <p:spPr>
          <a:xfrm>
            <a:off x="285900" y="3338400"/>
            <a:ext cx="11620200" cy="2115300"/>
          </a:xfrm>
          <a:prstGeom prst="rect">
            <a:avLst/>
          </a:prstGeom>
        </p:spPr>
        <p:txBody>
          <a:bodyPr anchorCtr="0" anchor="t" bIns="121900" lIns="121900" spcFirstLastPara="1" rIns="121900" wrap="square" tIns="121900">
            <a:noAutofit/>
          </a:bodyPr>
          <a:lstStyle/>
          <a:p>
            <a:pPr indent="0" lvl="0" marL="0" rtl="0" algn="ctr">
              <a:lnSpc>
                <a:spcPct val="200000"/>
              </a:lnSpc>
              <a:spcBef>
                <a:spcPts val="0"/>
              </a:spcBef>
              <a:spcAft>
                <a:spcPts val="0"/>
              </a:spcAft>
              <a:buNone/>
            </a:pPr>
            <a:r>
              <a:rPr lang="en"/>
              <a:t>Presentation Template: </a:t>
            </a:r>
            <a:r>
              <a:rPr lang="en" u="sng">
                <a:solidFill>
                  <a:schemeClr val="hlink"/>
                </a:solidFill>
                <a:hlinkClick r:id="rId3"/>
              </a:rPr>
              <a:t>SlidesMania</a:t>
            </a:r>
            <a:endParaRPr/>
          </a:p>
          <a:p>
            <a:pPr indent="0" lvl="0" marL="0" rtl="0" algn="ctr">
              <a:lnSpc>
                <a:spcPct val="200000"/>
              </a:lnSpc>
              <a:spcBef>
                <a:spcPts val="0"/>
              </a:spcBef>
              <a:spcAft>
                <a:spcPts val="0"/>
              </a:spcAft>
              <a:buNone/>
            </a:pPr>
            <a:r>
              <a:rPr lang="en"/>
              <a:t>Sample Images: </a:t>
            </a:r>
            <a:r>
              <a:rPr lang="en" u="sng">
                <a:solidFill>
                  <a:schemeClr val="hlink"/>
                </a:solidFill>
                <a:hlinkClick r:id="rId4"/>
              </a:rPr>
              <a:t>Unsplash</a:t>
            </a:r>
            <a:endParaRPr/>
          </a:p>
          <a:p>
            <a:pPr indent="0" lvl="0" marL="0" rtl="0" algn="ctr">
              <a:lnSpc>
                <a:spcPct val="200000"/>
              </a:lnSpc>
              <a:spcBef>
                <a:spcPts val="0"/>
              </a:spcBef>
              <a:spcAft>
                <a:spcPts val="0"/>
              </a:spcAft>
              <a:buNone/>
            </a:pPr>
            <a:r>
              <a:rPr lang="en"/>
              <a:t>Fonts used in this presentation: Newsreader Normal and </a:t>
            </a:r>
            <a:r>
              <a:rPr lang="en">
                <a:latin typeface="Newsreader SemiBold"/>
                <a:ea typeface="Newsreader SemiBold"/>
                <a:cs typeface="Newsreader SemiBold"/>
                <a:sym typeface="Newsreader SemiBold"/>
              </a:rPr>
              <a:t>Newsreader Semi Bold.</a:t>
            </a:r>
            <a:endParaRPr>
              <a:latin typeface="Newsreader SemiBold"/>
              <a:ea typeface="Newsreader SemiBold"/>
              <a:cs typeface="Newsreader SemiBold"/>
              <a:sym typeface="Newsreader SemiBold"/>
            </a:endParaRPr>
          </a:p>
        </p:txBody>
      </p:sp>
      <p:sp>
        <p:nvSpPr>
          <p:cNvPr id="447" name="Google Shape;447;p35"/>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Credits</a:t>
            </a:r>
            <a:endParaRPr/>
          </a:p>
        </p:txBody>
      </p:sp>
      <p:sp>
        <p:nvSpPr>
          <p:cNvPr id="448" name="Google Shape;448;p35"/>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a:t>
            </a:r>
            <a:r>
              <a:rPr lang="en"/>
              <a:t>presentation.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5003500" y="1713300"/>
            <a:ext cx="6116400" cy="611700"/>
          </a:xfrm>
          <a:prstGeom prst="rect">
            <a:avLst/>
          </a:prstGeom>
        </p:spPr>
        <p:txBody>
          <a:bodyPr anchorCtr="0" anchor="ctr" bIns="121900" lIns="121900" spcFirstLastPara="1" rIns="121900" wrap="square" tIns="121900">
            <a:noAutofit/>
          </a:bodyPr>
          <a:lstStyle/>
          <a:p>
            <a:pPr indent="0" lvl="0" marL="0" rtl="0" algn="just">
              <a:spcBef>
                <a:spcPts val="0"/>
              </a:spcBef>
              <a:spcAft>
                <a:spcPts val="0"/>
              </a:spcAft>
              <a:buNone/>
            </a:pPr>
            <a:r>
              <a:rPr lang="en"/>
              <a:t>JOHN SMITH.</a:t>
            </a:r>
            <a:endParaRPr/>
          </a:p>
        </p:txBody>
      </p:sp>
      <p:sp>
        <p:nvSpPr>
          <p:cNvPr id="172" name="Google Shape;172;p18"/>
          <p:cNvSpPr txBox="1"/>
          <p:nvPr>
            <p:ph idx="1" type="body"/>
          </p:nvPr>
        </p:nvSpPr>
        <p:spPr>
          <a:xfrm>
            <a:off x="5003500" y="2499875"/>
            <a:ext cx="6116400" cy="2936700"/>
          </a:xfrm>
          <a:prstGeom prst="rect">
            <a:avLst/>
          </a:prstGeom>
        </p:spPr>
        <p:txBody>
          <a:bodyPr anchorCtr="0" anchor="ctr" bIns="121900" lIns="121900" spcFirstLastPara="1" rIns="121900" wrap="square" tIns="121900">
            <a:noAutofit/>
          </a:bodyPr>
          <a:lstStyle/>
          <a:p>
            <a:pPr indent="0" lvl="0" marL="0" rtl="0" algn="just">
              <a:spcBef>
                <a:spcPts val="0"/>
              </a:spcBef>
              <a:spcAft>
                <a:spcPts val="0"/>
              </a:spcAft>
              <a:buNone/>
            </a:pPr>
            <a:r>
              <a:rPr lang="en"/>
              <a:t>Here is where you introduce yourself.</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You can add your name, title and a little background. Right click the image and replace it with your own.</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Far far away, behind the word mountains, far from the countries Vokalia and Consonantia, there live the blind texts.</a:t>
            </a:r>
            <a:endParaRPr/>
          </a:p>
        </p:txBody>
      </p:sp>
      <p:pic>
        <p:nvPicPr>
          <p:cNvPr id="173" name="Google Shape;173;p18"/>
          <p:cNvPicPr preferRelativeResize="0"/>
          <p:nvPr>
            <p:ph idx="2" type="pic"/>
          </p:nvPr>
        </p:nvPicPr>
        <p:blipFill rotWithShape="1">
          <a:blip r:embed="rId3">
            <a:alphaModFix/>
          </a:blip>
          <a:srcRect b="32877" l="0" r="0" t="473"/>
          <a:stretch/>
        </p:blipFill>
        <p:spPr>
          <a:xfrm>
            <a:off x="742125" y="1713300"/>
            <a:ext cx="3723300" cy="3723300"/>
          </a:xfrm>
          <a:prstGeom prst="rect">
            <a:avLst/>
          </a:prstGeom>
        </p:spPr>
      </p:pic>
      <p:sp>
        <p:nvSpPr>
          <p:cNvPr id="174" name="Google Shape;174;p18"/>
          <p:cNvSpPr txBox="1"/>
          <p:nvPr>
            <p:ph idx="3"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Introduction</a:t>
            </a:r>
            <a:endParaRPr/>
          </a:p>
        </p:txBody>
      </p:sp>
      <p:sp>
        <p:nvSpPr>
          <p:cNvPr id="175" name="Google Shape;175;p18"/>
          <p:cNvSpPr txBox="1"/>
          <p:nvPr>
            <p:ph idx="4"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grpSp>
        <p:nvGrpSpPr>
          <p:cNvPr id="453" name="Google Shape;453;p36"/>
          <p:cNvGrpSpPr/>
          <p:nvPr/>
        </p:nvGrpSpPr>
        <p:grpSpPr>
          <a:xfrm>
            <a:off x="3570764" y="1545152"/>
            <a:ext cx="405160" cy="253589"/>
            <a:chOff x="4797800" y="1994125"/>
            <a:chExt cx="306475" cy="186025"/>
          </a:xfrm>
        </p:grpSpPr>
        <p:sp>
          <p:nvSpPr>
            <p:cNvPr id="454" name="Google Shape;454;p36"/>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 name="Google Shape;455;p36"/>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56" name="Google Shape;456;p36"/>
          <p:cNvSpPr/>
          <p:nvPr/>
        </p:nvSpPr>
        <p:spPr>
          <a:xfrm>
            <a:off x="3013572" y="1561050"/>
            <a:ext cx="351487" cy="308322"/>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7" name="Google Shape;457;p36"/>
          <p:cNvSpPr/>
          <p:nvPr/>
        </p:nvSpPr>
        <p:spPr>
          <a:xfrm>
            <a:off x="2598483" y="1477644"/>
            <a:ext cx="211156" cy="398327"/>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 name="Google Shape;458;p36"/>
          <p:cNvSpPr/>
          <p:nvPr/>
        </p:nvSpPr>
        <p:spPr>
          <a:xfrm>
            <a:off x="4125519" y="1545524"/>
            <a:ext cx="352082" cy="253589"/>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9" name="Google Shape;459;p36"/>
          <p:cNvSpPr/>
          <p:nvPr/>
        </p:nvSpPr>
        <p:spPr>
          <a:xfrm>
            <a:off x="4629024" y="1502662"/>
            <a:ext cx="333805" cy="339335"/>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0" name="Google Shape;460;p36"/>
          <p:cNvSpPr/>
          <p:nvPr/>
        </p:nvSpPr>
        <p:spPr>
          <a:xfrm>
            <a:off x="5618340" y="1536338"/>
            <a:ext cx="299003" cy="280956"/>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61" name="Google Shape;461;p36"/>
          <p:cNvGrpSpPr/>
          <p:nvPr/>
        </p:nvGrpSpPr>
        <p:grpSpPr>
          <a:xfrm>
            <a:off x="6164058" y="1549177"/>
            <a:ext cx="352082" cy="254203"/>
            <a:chOff x="4250025" y="2848800"/>
            <a:chExt cx="266325" cy="186475"/>
          </a:xfrm>
        </p:grpSpPr>
        <p:sp>
          <p:nvSpPr>
            <p:cNvPr id="462" name="Google Shape;462;p36"/>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3" name="Google Shape;463;p36"/>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64" name="Google Shape;464;p36"/>
          <p:cNvGrpSpPr/>
          <p:nvPr/>
        </p:nvGrpSpPr>
        <p:grpSpPr>
          <a:xfrm>
            <a:off x="6761406" y="1513291"/>
            <a:ext cx="343224" cy="326555"/>
            <a:chOff x="4707700" y="2822475"/>
            <a:chExt cx="259625" cy="239550"/>
          </a:xfrm>
        </p:grpSpPr>
        <p:sp>
          <p:nvSpPr>
            <p:cNvPr id="465" name="Google Shape;465;p36"/>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6" name="Google Shape;466;p36"/>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7" name="Google Shape;467;p36"/>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68" name="Google Shape;468;p36"/>
          <p:cNvSpPr/>
          <p:nvPr/>
        </p:nvSpPr>
        <p:spPr>
          <a:xfrm>
            <a:off x="7235378" y="1516876"/>
            <a:ext cx="340878" cy="320045"/>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9" name="Google Shape;469;p36"/>
          <p:cNvSpPr/>
          <p:nvPr/>
        </p:nvSpPr>
        <p:spPr>
          <a:xfrm>
            <a:off x="7758873" y="1549733"/>
            <a:ext cx="352082" cy="254203"/>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70" name="Google Shape;470;p36"/>
          <p:cNvGrpSpPr/>
          <p:nvPr/>
        </p:nvGrpSpPr>
        <p:grpSpPr>
          <a:xfrm>
            <a:off x="8396572" y="1476791"/>
            <a:ext cx="351487" cy="398940"/>
            <a:chOff x="6425500" y="2795700"/>
            <a:chExt cx="265875" cy="292650"/>
          </a:xfrm>
        </p:grpSpPr>
        <p:sp>
          <p:nvSpPr>
            <p:cNvPr id="471" name="Google Shape;471;p36"/>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2" name="Google Shape;472;p36"/>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73" name="Google Shape;473;p36"/>
          <p:cNvSpPr/>
          <p:nvPr/>
        </p:nvSpPr>
        <p:spPr>
          <a:xfrm>
            <a:off x="8894278" y="1509292"/>
            <a:ext cx="352677" cy="335654"/>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74" name="Google Shape;474;p36"/>
          <p:cNvGrpSpPr/>
          <p:nvPr/>
        </p:nvGrpSpPr>
        <p:grpSpPr>
          <a:xfrm>
            <a:off x="9474618" y="1531435"/>
            <a:ext cx="350297" cy="290464"/>
            <a:chOff x="5549875" y="2418425"/>
            <a:chExt cx="264975" cy="213075"/>
          </a:xfrm>
        </p:grpSpPr>
        <p:sp>
          <p:nvSpPr>
            <p:cNvPr id="475" name="Google Shape;475;p36"/>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76" name="Google Shape;476;p36"/>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77" name="Google Shape;477;p36"/>
          <p:cNvSpPr/>
          <p:nvPr/>
        </p:nvSpPr>
        <p:spPr>
          <a:xfrm>
            <a:off x="2620588" y="2140271"/>
            <a:ext cx="166936" cy="380674"/>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78" name="Google Shape;478;p36"/>
          <p:cNvGrpSpPr/>
          <p:nvPr/>
        </p:nvGrpSpPr>
        <p:grpSpPr>
          <a:xfrm>
            <a:off x="3570694" y="2175942"/>
            <a:ext cx="299598" cy="308322"/>
            <a:chOff x="3739275" y="2525850"/>
            <a:chExt cx="226625" cy="226175"/>
          </a:xfrm>
        </p:grpSpPr>
        <p:sp>
          <p:nvSpPr>
            <p:cNvPr id="479" name="Google Shape;479;p36"/>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0" name="Google Shape;480;p36"/>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1" name="Google Shape;481;p36"/>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2" name="Google Shape;482;p36"/>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83" name="Google Shape;483;p36"/>
          <p:cNvGrpSpPr/>
          <p:nvPr/>
        </p:nvGrpSpPr>
        <p:grpSpPr>
          <a:xfrm>
            <a:off x="3043876" y="2149172"/>
            <a:ext cx="272464" cy="361861"/>
            <a:chOff x="4518575" y="2506200"/>
            <a:chExt cx="206100" cy="265450"/>
          </a:xfrm>
        </p:grpSpPr>
        <p:sp>
          <p:nvSpPr>
            <p:cNvPr id="484" name="Google Shape;484;p36"/>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5" name="Google Shape;485;p36"/>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6" name="Google Shape;486;p36"/>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7" name="Google Shape;487;p36"/>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 name="Google Shape;488;p36"/>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 name="Google Shape;489;p36"/>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 name="Google Shape;490;p36"/>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 name="Google Shape;491;p36"/>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 name="Google Shape;492;p36"/>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93" name="Google Shape;493;p36"/>
          <p:cNvGrpSpPr/>
          <p:nvPr/>
        </p:nvGrpSpPr>
        <p:grpSpPr>
          <a:xfrm>
            <a:off x="4125077" y="2176142"/>
            <a:ext cx="299631" cy="308322"/>
            <a:chOff x="4164375" y="1677425"/>
            <a:chExt cx="226650" cy="226175"/>
          </a:xfrm>
        </p:grpSpPr>
        <p:sp>
          <p:nvSpPr>
            <p:cNvPr id="494" name="Google Shape;494;p36"/>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 name="Google Shape;495;p36"/>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 name="Google Shape;496;p36"/>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 name="Google Shape;497;p36"/>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 name="Google Shape;498;p36"/>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499" name="Google Shape;499;p36"/>
          <p:cNvGrpSpPr/>
          <p:nvPr/>
        </p:nvGrpSpPr>
        <p:grpSpPr>
          <a:xfrm>
            <a:off x="5179042" y="2167331"/>
            <a:ext cx="299003" cy="308322"/>
            <a:chOff x="5226025" y="1677425"/>
            <a:chExt cx="226175" cy="226175"/>
          </a:xfrm>
        </p:grpSpPr>
        <p:sp>
          <p:nvSpPr>
            <p:cNvPr id="500" name="Google Shape;500;p36"/>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 name="Google Shape;501;p36"/>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02" name="Google Shape;502;p36"/>
          <p:cNvGrpSpPr/>
          <p:nvPr/>
        </p:nvGrpSpPr>
        <p:grpSpPr>
          <a:xfrm>
            <a:off x="4652426" y="2167424"/>
            <a:ext cx="299003" cy="308322"/>
            <a:chOff x="4835275" y="1198350"/>
            <a:chExt cx="226175" cy="226175"/>
          </a:xfrm>
        </p:grpSpPr>
        <p:sp>
          <p:nvSpPr>
            <p:cNvPr id="503" name="Google Shape;503;p36"/>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 name="Google Shape;504;p36"/>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05" name="Google Shape;505;p36"/>
          <p:cNvGrpSpPr/>
          <p:nvPr/>
        </p:nvGrpSpPr>
        <p:grpSpPr>
          <a:xfrm>
            <a:off x="6339271" y="2151323"/>
            <a:ext cx="347356" cy="358215"/>
            <a:chOff x="968775" y="1180050"/>
            <a:chExt cx="262750" cy="262775"/>
          </a:xfrm>
        </p:grpSpPr>
        <p:sp>
          <p:nvSpPr>
            <p:cNvPr id="506" name="Google Shape;506;p36"/>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 name="Google Shape;507;p36"/>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 name="Google Shape;508;p36"/>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09" name="Google Shape;509;p36"/>
          <p:cNvGrpSpPr/>
          <p:nvPr/>
        </p:nvGrpSpPr>
        <p:grpSpPr>
          <a:xfrm>
            <a:off x="5704170" y="2218392"/>
            <a:ext cx="386288" cy="224042"/>
            <a:chOff x="1678900" y="1231350"/>
            <a:chExt cx="292200" cy="164350"/>
          </a:xfrm>
        </p:grpSpPr>
        <p:sp>
          <p:nvSpPr>
            <p:cNvPr id="510" name="Google Shape;510;p36"/>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 name="Google Shape;511;p36"/>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 name="Google Shape;512;p36"/>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13" name="Google Shape;513;p36"/>
          <p:cNvSpPr/>
          <p:nvPr/>
        </p:nvSpPr>
        <p:spPr>
          <a:xfrm>
            <a:off x="7023159" y="2140288"/>
            <a:ext cx="245958" cy="363054"/>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514" name="Google Shape;514;p36"/>
          <p:cNvGrpSpPr/>
          <p:nvPr/>
        </p:nvGrpSpPr>
        <p:grpSpPr>
          <a:xfrm>
            <a:off x="7467406" y="2144931"/>
            <a:ext cx="322006" cy="353205"/>
            <a:chOff x="2405550" y="1181850"/>
            <a:chExt cx="243575" cy="259100"/>
          </a:xfrm>
        </p:grpSpPr>
        <p:sp>
          <p:nvSpPr>
            <p:cNvPr id="515" name="Google Shape;515;p36"/>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6" name="Google Shape;516;p36"/>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 name="Google Shape;517;p36"/>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 name="Google Shape;518;p36"/>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 name="Google Shape;519;p36"/>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 name="Google Shape;520;p36"/>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21" name="Google Shape;521;p36"/>
          <p:cNvSpPr/>
          <p:nvPr/>
        </p:nvSpPr>
        <p:spPr>
          <a:xfrm>
            <a:off x="8075550" y="2167914"/>
            <a:ext cx="299003" cy="308322"/>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522" name="Google Shape;522;p36"/>
          <p:cNvGrpSpPr/>
          <p:nvPr/>
        </p:nvGrpSpPr>
        <p:grpSpPr>
          <a:xfrm>
            <a:off x="8500593" y="2142733"/>
            <a:ext cx="286610" cy="357601"/>
            <a:chOff x="3086700" y="1180050"/>
            <a:chExt cx="216800" cy="262325"/>
          </a:xfrm>
        </p:grpSpPr>
        <p:sp>
          <p:nvSpPr>
            <p:cNvPr id="523" name="Google Shape;523;p36"/>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4" name="Google Shape;524;p36"/>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25" name="Google Shape;525;p36"/>
          <p:cNvGrpSpPr/>
          <p:nvPr/>
        </p:nvGrpSpPr>
        <p:grpSpPr>
          <a:xfrm>
            <a:off x="9007187" y="2130873"/>
            <a:ext cx="228243" cy="381321"/>
            <a:chOff x="3741075" y="1171575"/>
            <a:chExt cx="172650" cy="279725"/>
          </a:xfrm>
        </p:grpSpPr>
        <p:sp>
          <p:nvSpPr>
            <p:cNvPr id="526" name="Google Shape;526;p36"/>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7" name="Google Shape;527;p36"/>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8" name="Google Shape;528;p36"/>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9" name="Google Shape;529;p36"/>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30" name="Google Shape;530;p36"/>
          <p:cNvSpPr/>
          <p:nvPr/>
        </p:nvSpPr>
        <p:spPr>
          <a:xfrm>
            <a:off x="9465599" y="2143270"/>
            <a:ext cx="350330" cy="35818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531" name="Google Shape;531;p36"/>
          <p:cNvGrpSpPr/>
          <p:nvPr/>
        </p:nvGrpSpPr>
        <p:grpSpPr>
          <a:xfrm>
            <a:off x="2528682" y="2874977"/>
            <a:ext cx="351520" cy="253623"/>
            <a:chOff x="952700" y="1101100"/>
            <a:chExt cx="265900" cy="186050"/>
          </a:xfrm>
        </p:grpSpPr>
        <p:sp>
          <p:nvSpPr>
            <p:cNvPr id="532" name="Google Shape;532;p36"/>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 name="Google Shape;533;p36"/>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 name="Google Shape;534;p36"/>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35" name="Google Shape;535;p36"/>
          <p:cNvSpPr/>
          <p:nvPr/>
        </p:nvSpPr>
        <p:spPr>
          <a:xfrm>
            <a:off x="3055153" y="2791820"/>
            <a:ext cx="246520" cy="362475"/>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6" name="Google Shape;536;p36"/>
          <p:cNvSpPr/>
          <p:nvPr/>
        </p:nvSpPr>
        <p:spPr>
          <a:xfrm>
            <a:off x="3477015" y="2819225"/>
            <a:ext cx="396303" cy="399281"/>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7" name="Google Shape;537;p36"/>
          <p:cNvSpPr/>
          <p:nvPr/>
        </p:nvSpPr>
        <p:spPr>
          <a:xfrm>
            <a:off x="4048633" y="2819293"/>
            <a:ext cx="360939" cy="301063"/>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 name="Google Shape;538;p36"/>
          <p:cNvSpPr/>
          <p:nvPr/>
        </p:nvSpPr>
        <p:spPr>
          <a:xfrm>
            <a:off x="4658000" y="2857434"/>
            <a:ext cx="311397" cy="336915"/>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539" name="Google Shape;539;p36"/>
          <p:cNvGrpSpPr/>
          <p:nvPr/>
        </p:nvGrpSpPr>
        <p:grpSpPr>
          <a:xfrm>
            <a:off x="5219949" y="2853577"/>
            <a:ext cx="317875" cy="344208"/>
            <a:chOff x="5583325" y="1073450"/>
            <a:chExt cx="240450" cy="252500"/>
          </a:xfrm>
        </p:grpSpPr>
        <p:sp>
          <p:nvSpPr>
            <p:cNvPr id="540" name="Google Shape;540;p36"/>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 name="Google Shape;541;p36"/>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 name="Google Shape;542;p36"/>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3" name="Google Shape;543;p36"/>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44" name="Google Shape;544;p36"/>
          <p:cNvGrpSpPr/>
          <p:nvPr/>
        </p:nvGrpSpPr>
        <p:grpSpPr>
          <a:xfrm>
            <a:off x="5703822" y="2843328"/>
            <a:ext cx="386850" cy="294962"/>
            <a:chOff x="1502275" y="3638775"/>
            <a:chExt cx="292625" cy="216375"/>
          </a:xfrm>
        </p:grpSpPr>
        <p:sp>
          <p:nvSpPr>
            <p:cNvPr id="545" name="Google Shape;545;p36"/>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 name="Google Shape;546;p36"/>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7" name="Google Shape;547;p36"/>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8" name="Google Shape;548;p36"/>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9" name="Google Shape;549;p36"/>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50" name="Google Shape;550;p36"/>
          <p:cNvGrpSpPr/>
          <p:nvPr/>
        </p:nvGrpSpPr>
        <p:grpSpPr>
          <a:xfrm>
            <a:off x="6258857" y="2787814"/>
            <a:ext cx="354428" cy="362441"/>
            <a:chOff x="3171000" y="4021950"/>
            <a:chExt cx="268100" cy="265875"/>
          </a:xfrm>
        </p:grpSpPr>
        <p:sp>
          <p:nvSpPr>
            <p:cNvPr id="551" name="Google Shape;551;p36"/>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2" name="Google Shape;552;p36"/>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53" name="Google Shape;553;p36"/>
          <p:cNvSpPr/>
          <p:nvPr/>
        </p:nvSpPr>
        <p:spPr>
          <a:xfrm>
            <a:off x="6779633" y="2822156"/>
            <a:ext cx="394518" cy="407460"/>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4" name="Google Shape;554;p36"/>
          <p:cNvSpPr/>
          <p:nvPr/>
        </p:nvSpPr>
        <p:spPr>
          <a:xfrm>
            <a:off x="7334021" y="2806613"/>
            <a:ext cx="352082" cy="363191"/>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555" name="Google Shape;555;p36"/>
          <p:cNvGrpSpPr/>
          <p:nvPr/>
        </p:nvGrpSpPr>
        <p:grpSpPr>
          <a:xfrm>
            <a:off x="7848132" y="2839467"/>
            <a:ext cx="334400" cy="344821"/>
            <a:chOff x="5684575" y="4038000"/>
            <a:chExt cx="252950" cy="252950"/>
          </a:xfrm>
        </p:grpSpPr>
        <p:sp>
          <p:nvSpPr>
            <p:cNvPr id="556" name="Google Shape;556;p36"/>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7" name="Google Shape;557;p36"/>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8" name="Google Shape;558;p36"/>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9" name="Google Shape;559;p36"/>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0" name="Google Shape;560;p36"/>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1" name="Google Shape;561;p36"/>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62" name="Google Shape;562;p36"/>
          <p:cNvGrpSpPr/>
          <p:nvPr/>
        </p:nvGrpSpPr>
        <p:grpSpPr>
          <a:xfrm>
            <a:off x="8441727" y="2797901"/>
            <a:ext cx="247115" cy="399520"/>
            <a:chOff x="1982675" y="3599525"/>
            <a:chExt cx="186925" cy="293075"/>
          </a:xfrm>
        </p:grpSpPr>
        <p:sp>
          <p:nvSpPr>
            <p:cNvPr id="563" name="Google Shape;563;p36"/>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4" name="Google Shape;564;p36"/>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5" name="Google Shape;565;p36"/>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6" name="Google Shape;566;p36"/>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67" name="Google Shape;567;p36"/>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68" name="Google Shape;568;p36"/>
          <p:cNvGrpSpPr/>
          <p:nvPr/>
        </p:nvGrpSpPr>
        <p:grpSpPr>
          <a:xfrm>
            <a:off x="8947735" y="2797900"/>
            <a:ext cx="178106" cy="398940"/>
            <a:chOff x="2397075" y="3602200"/>
            <a:chExt cx="134725" cy="292650"/>
          </a:xfrm>
        </p:grpSpPr>
        <p:sp>
          <p:nvSpPr>
            <p:cNvPr id="569" name="Google Shape;569;p36"/>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0" name="Google Shape;570;p36"/>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1" name="Google Shape;571;p36"/>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2" name="Google Shape;572;p36"/>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3" name="Google Shape;573;p36"/>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74" name="Google Shape;574;p36"/>
          <p:cNvGrpSpPr/>
          <p:nvPr/>
        </p:nvGrpSpPr>
        <p:grpSpPr>
          <a:xfrm>
            <a:off x="2581850" y="3482324"/>
            <a:ext cx="246520" cy="383741"/>
            <a:chOff x="2717350" y="3603525"/>
            <a:chExt cx="186475" cy="281500"/>
          </a:xfrm>
        </p:grpSpPr>
        <p:sp>
          <p:nvSpPr>
            <p:cNvPr id="575" name="Google Shape;575;p36"/>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6" name="Google Shape;576;p36"/>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7" name="Google Shape;577;p36"/>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78" name="Google Shape;578;p36"/>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79" name="Google Shape;579;p36"/>
          <p:cNvSpPr/>
          <p:nvPr/>
        </p:nvSpPr>
        <p:spPr>
          <a:xfrm>
            <a:off x="9383691" y="2822395"/>
            <a:ext cx="387478" cy="335143"/>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580" name="Google Shape;580;p36"/>
          <p:cNvGrpSpPr/>
          <p:nvPr/>
        </p:nvGrpSpPr>
        <p:grpSpPr>
          <a:xfrm>
            <a:off x="3024770" y="3492667"/>
            <a:ext cx="332053" cy="363054"/>
            <a:chOff x="3927075" y="3612900"/>
            <a:chExt cx="251175" cy="266325"/>
          </a:xfrm>
        </p:grpSpPr>
        <p:sp>
          <p:nvSpPr>
            <p:cNvPr id="581" name="Google Shape;581;p36"/>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2" name="Google Shape;582;p36"/>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83" name="Google Shape;583;p36"/>
          <p:cNvGrpSpPr/>
          <p:nvPr/>
        </p:nvGrpSpPr>
        <p:grpSpPr>
          <a:xfrm>
            <a:off x="3552875" y="3552264"/>
            <a:ext cx="336152" cy="347241"/>
            <a:chOff x="4324975" y="3617800"/>
            <a:chExt cx="254275" cy="254725"/>
          </a:xfrm>
        </p:grpSpPr>
        <p:sp>
          <p:nvSpPr>
            <p:cNvPr id="584" name="Google Shape;584;p36"/>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5" name="Google Shape;585;p36"/>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6" name="Google Shape;586;p36"/>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87" name="Google Shape;587;p36"/>
          <p:cNvGrpSpPr/>
          <p:nvPr/>
        </p:nvGrpSpPr>
        <p:grpSpPr>
          <a:xfrm>
            <a:off x="4086534" y="3617936"/>
            <a:ext cx="399872" cy="217737"/>
            <a:chOff x="4728650" y="3665975"/>
            <a:chExt cx="302475" cy="159725"/>
          </a:xfrm>
        </p:grpSpPr>
        <p:sp>
          <p:nvSpPr>
            <p:cNvPr id="588" name="Google Shape;588;p36"/>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9" name="Google Shape;589;p36"/>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590" name="Google Shape;590;p36"/>
          <p:cNvGrpSpPr/>
          <p:nvPr/>
        </p:nvGrpSpPr>
        <p:grpSpPr>
          <a:xfrm>
            <a:off x="4613200" y="3575096"/>
            <a:ext cx="382719" cy="282796"/>
            <a:chOff x="5164925" y="3642775"/>
            <a:chExt cx="289500" cy="207450"/>
          </a:xfrm>
        </p:grpSpPr>
        <p:sp>
          <p:nvSpPr>
            <p:cNvPr id="591" name="Google Shape;591;p36"/>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2" name="Google Shape;592;p36"/>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3" name="Google Shape;593;p36"/>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4" name="Google Shape;594;p36"/>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5" name="Google Shape;595;p36"/>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96" name="Google Shape;596;p36"/>
          <p:cNvSpPr/>
          <p:nvPr/>
        </p:nvSpPr>
        <p:spPr>
          <a:xfrm>
            <a:off x="5213990" y="3488822"/>
            <a:ext cx="360939" cy="372154"/>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7" name="Google Shape;597;p36"/>
          <p:cNvSpPr/>
          <p:nvPr/>
        </p:nvSpPr>
        <p:spPr>
          <a:xfrm>
            <a:off x="5717809" y="3520743"/>
            <a:ext cx="334367" cy="308322"/>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8" name="Google Shape;598;p36"/>
          <p:cNvSpPr/>
          <p:nvPr/>
        </p:nvSpPr>
        <p:spPr>
          <a:xfrm>
            <a:off x="6195030" y="3509989"/>
            <a:ext cx="318470" cy="329826"/>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99" name="Google Shape;599;p36"/>
          <p:cNvSpPr/>
          <p:nvPr/>
        </p:nvSpPr>
        <p:spPr>
          <a:xfrm>
            <a:off x="6776032" y="3436263"/>
            <a:ext cx="351487" cy="362475"/>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0" name="Google Shape;600;p36"/>
          <p:cNvSpPr/>
          <p:nvPr/>
        </p:nvSpPr>
        <p:spPr>
          <a:xfrm>
            <a:off x="7285385" y="3435974"/>
            <a:ext cx="351487" cy="363054"/>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1" name="Google Shape;601;p36"/>
          <p:cNvSpPr/>
          <p:nvPr/>
        </p:nvSpPr>
        <p:spPr>
          <a:xfrm>
            <a:off x="7794738" y="3428424"/>
            <a:ext cx="340283" cy="420206"/>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2" name="Google Shape;602;p36"/>
          <p:cNvSpPr/>
          <p:nvPr/>
        </p:nvSpPr>
        <p:spPr>
          <a:xfrm>
            <a:off x="8408731" y="3484885"/>
            <a:ext cx="298441" cy="344344"/>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03" name="Google Shape;603;p36"/>
          <p:cNvGrpSpPr/>
          <p:nvPr/>
        </p:nvGrpSpPr>
        <p:grpSpPr>
          <a:xfrm>
            <a:off x="8933824" y="3489316"/>
            <a:ext cx="327294" cy="334632"/>
            <a:chOff x="5717150" y="2098500"/>
            <a:chExt cx="247575" cy="245475"/>
          </a:xfrm>
        </p:grpSpPr>
        <p:sp>
          <p:nvSpPr>
            <p:cNvPr id="604" name="Google Shape;604;p36"/>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5" name="Google Shape;605;p36"/>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6" name="Google Shape;606;p36"/>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07" name="Google Shape;607;p36"/>
          <p:cNvSpPr/>
          <p:nvPr/>
        </p:nvSpPr>
        <p:spPr>
          <a:xfrm>
            <a:off x="9483441" y="3422288"/>
            <a:ext cx="283106" cy="390420"/>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8" name="Google Shape;608;p36"/>
          <p:cNvSpPr/>
          <p:nvPr/>
        </p:nvSpPr>
        <p:spPr>
          <a:xfrm>
            <a:off x="2519500" y="4220999"/>
            <a:ext cx="369169" cy="253623"/>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09" name="Google Shape;609;p36"/>
          <p:cNvSpPr/>
          <p:nvPr/>
        </p:nvSpPr>
        <p:spPr>
          <a:xfrm>
            <a:off x="3039790" y="4201844"/>
            <a:ext cx="299036" cy="291929"/>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10" name="Google Shape;610;p36"/>
          <p:cNvGrpSpPr/>
          <p:nvPr/>
        </p:nvGrpSpPr>
        <p:grpSpPr>
          <a:xfrm>
            <a:off x="3511298" y="4130242"/>
            <a:ext cx="352082" cy="317455"/>
            <a:chOff x="6435300" y="2742175"/>
            <a:chExt cx="266325" cy="232875"/>
          </a:xfrm>
        </p:grpSpPr>
        <p:sp>
          <p:nvSpPr>
            <p:cNvPr id="611" name="Google Shape;611;p36"/>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2" name="Google Shape;612;p36"/>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13" name="Google Shape;613;p36"/>
          <p:cNvGrpSpPr/>
          <p:nvPr/>
        </p:nvGrpSpPr>
        <p:grpSpPr>
          <a:xfrm>
            <a:off x="4558258" y="4209367"/>
            <a:ext cx="333805" cy="344208"/>
            <a:chOff x="674800" y="2146225"/>
            <a:chExt cx="252500" cy="252500"/>
          </a:xfrm>
        </p:grpSpPr>
        <p:sp>
          <p:nvSpPr>
            <p:cNvPr id="614" name="Google Shape;614;p36"/>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5" name="Google Shape;615;p36"/>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6" name="Google Shape;616;p36"/>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17" name="Google Shape;617;p36"/>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18" name="Google Shape;618;p36"/>
          <p:cNvGrpSpPr/>
          <p:nvPr/>
        </p:nvGrpSpPr>
        <p:grpSpPr>
          <a:xfrm>
            <a:off x="5085306" y="4220853"/>
            <a:ext cx="333805" cy="344208"/>
            <a:chOff x="2164225" y="2146225"/>
            <a:chExt cx="252500" cy="252500"/>
          </a:xfrm>
        </p:grpSpPr>
        <p:sp>
          <p:nvSpPr>
            <p:cNvPr id="619" name="Google Shape;619;p36"/>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0" name="Google Shape;620;p36"/>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1" name="Google Shape;621;p36"/>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2" name="Google Shape;622;p36"/>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23" name="Google Shape;623;p36"/>
          <p:cNvGrpSpPr/>
          <p:nvPr/>
        </p:nvGrpSpPr>
        <p:grpSpPr>
          <a:xfrm>
            <a:off x="4031217" y="4220626"/>
            <a:ext cx="334400" cy="344821"/>
            <a:chOff x="689975" y="1737200"/>
            <a:chExt cx="252950" cy="252950"/>
          </a:xfrm>
        </p:grpSpPr>
        <p:sp>
          <p:nvSpPr>
            <p:cNvPr id="624" name="Google Shape;624;p36"/>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5" name="Google Shape;625;p36"/>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6" name="Google Shape;626;p36"/>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7" name="Google Shape;627;p36"/>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8" name="Google Shape;628;p36"/>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29" name="Google Shape;629;p36"/>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30" name="Google Shape;630;p36"/>
          <p:cNvGrpSpPr/>
          <p:nvPr/>
        </p:nvGrpSpPr>
        <p:grpSpPr>
          <a:xfrm>
            <a:off x="5612075" y="4210502"/>
            <a:ext cx="334400" cy="344208"/>
            <a:chOff x="2961350" y="1740750"/>
            <a:chExt cx="252950" cy="252500"/>
          </a:xfrm>
        </p:grpSpPr>
        <p:sp>
          <p:nvSpPr>
            <p:cNvPr id="631" name="Google Shape;631;p36"/>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2" name="Google Shape;632;p36"/>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3" name="Google Shape;633;p36"/>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4" name="Google Shape;634;p36"/>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5" name="Google Shape;635;p36"/>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6" name="Google Shape;636;p36"/>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37" name="Google Shape;637;p36"/>
          <p:cNvSpPr/>
          <p:nvPr/>
        </p:nvSpPr>
        <p:spPr>
          <a:xfrm>
            <a:off x="6169754" y="4239627"/>
            <a:ext cx="333026" cy="343577"/>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638" name="Google Shape;638;p36"/>
          <p:cNvGrpSpPr/>
          <p:nvPr/>
        </p:nvGrpSpPr>
        <p:grpSpPr>
          <a:xfrm>
            <a:off x="6696108" y="4158868"/>
            <a:ext cx="271902" cy="376448"/>
            <a:chOff x="4026550" y="3640100"/>
            <a:chExt cx="205675" cy="276150"/>
          </a:xfrm>
        </p:grpSpPr>
        <p:sp>
          <p:nvSpPr>
            <p:cNvPr id="639" name="Google Shape;639;p36"/>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0" name="Google Shape;640;p36"/>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1" name="Google Shape;641;p36"/>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2" name="Google Shape;642;p36"/>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3" name="Google Shape;643;p36"/>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4" name="Google Shape;644;p36"/>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45" name="Google Shape;645;p36"/>
          <p:cNvSpPr/>
          <p:nvPr/>
        </p:nvSpPr>
        <p:spPr>
          <a:xfrm>
            <a:off x="7189931" y="4224783"/>
            <a:ext cx="319032" cy="363054"/>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46" name="Google Shape;646;p36"/>
          <p:cNvGrpSpPr/>
          <p:nvPr/>
        </p:nvGrpSpPr>
        <p:grpSpPr>
          <a:xfrm>
            <a:off x="7732713" y="4258103"/>
            <a:ext cx="351487" cy="294826"/>
            <a:chOff x="853250" y="4006875"/>
            <a:chExt cx="265875" cy="216275"/>
          </a:xfrm>
        </p:grpSpPr>
        <p:sp>
          <p:nvSpPr>
            <p:cNvPr id="647" name="Google Shape;647;p36"/>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48" name="Google Shape;648;p36"/>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49" name="Google Shape;649;p36"/>
          <p:cNvGrpSpPr/>
          <p:nvPr/>
        </p:nvGrpSpPr>
        <p:grpSpPr>
          <a:xfrm>
            <a:off x="8910280" y="4223682"/>
            <a:ext cx="245925" cy="363668"/>
            <a:chOff x="1978675" y="3981800"/>
            <a:chExt cx="186025" cy="266775"/>
          </a:xfrm>
        </p:grpSpPr>
        <p:sp>
          <p:nvSpPr>
            <p:cNvPr id="650" name="Google Shape;650;p36"/>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1" name="Google Shape;651;p36"/>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52" name="Google Shape;652;p36"/>
          <p:cNvSpPr/>
          <p:nvPr/>
        </p:nvSpPr>
        <p:spPr>
          <a:xfrm>
            <a:off x="8307296" y="4245115"/>
            <a:ext cx="317875" cy="322363"/>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53" name="Google Shape;653;p36"/>
          <p:cNvGrpSpPr/>
          <p:nvPr/>
        </p:nvGrpSpPr>
        <p:grpSpPr>
          <a:xfrm>
            <a:off x="9440020" y="4233126"/>
            <a:ext cx="333805" cy="344821"/>
            <a:chOff x="480325" y="3970200"/>
            <a:chExt cx="252500" cy="252950"/>
          </a:xfrm>
        </p:grpSpPr>
        <p:sp>
          <p:nvSpPr>
            <p:cNvPr id="654" name="Google Shape;654;p36"/>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5" name="Google Shape;655;p36"/>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6" name="Google Shape;656;p36"/>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7" name="Google Shape;657;p36"/>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8" name="Google Shape;658;p36"/>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59" name="Google Shape;659;p36"/>
          <p:cNvSpPr/>
          <p:nvPr/>
        </p:nvSpPr>
        <p:spPr>
          <a:xfrm>
            <a:off x="2607371" y="484396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60" name="Google Shape;660;p36"/>
          <p:cNvGrpSpPr/>
          <p:nvPr/>
        </p:nvGrpSpPr>
        <p:grpSpPr>
          <a:xfrm>
            <a:off x="3015743" y="4822731"/>
            <a:ext cx="334400" cy="344208"/>
            <a:chOff x="5745250" y="4378350"/>
            <a:chExt cx="252950" cy="252500"/>
          </a:xfrm>
        </p:grpSpPr>
        <p:sp>
          <p:nvSpPr>
            <p:cNvPr id="661" name="Google Shape;661;p36"/>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2" name="Google Shape;662;p36"/>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63" name="Google Shape;663;p36"/>
          <p:cNvGrpSpPr/>
          <p:nvPr/>
        </p:nvGrpSpPr>
        <p:grpSpPr>
          <a:xfrm>
            <a:off x="3525242" y="4826991"/>
            <a:ext cx="334400" cy="344821"/>
            <a:chOff x="6130650" y="4381475"/>
            <a:chExt cx="252950" cy="252950"/>
          </a:xfrm>
        </p:grpSpPr>
        <p:sp>
          <p:nvSpPr>
            <p:cNvPr id="664" name="Google Shape;664;p36"/>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5" name="Google Shape;665;p36"/>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66" name="Google Shape;666;p36"/>
          <p:cNvSpPr/>
          <p:nvPr/>
        </p:nvSpPr>
        <p:spPr>
          <a:xfrm>
            <a:off x="4032278" y="4841890"/>
            <a:ext cx="323196" cy="316740"/>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67" name="Google Shape;667;p36"/>
          <p:cNvGrpSpPr/>
          <p:nvPr/>
        </p:nvGrpSpPr>
        <p:grpSpPr>
          <a:xfrm>
            <a:off x="4533046" y="4850074"/>
            <a:ext cx="352082" cy="299802"/>
            <a:chOff x="6919750" y="1464650"/>
            <a:chExt cx="266325" cy="219925"/>
          </a:xfrm>
        </p:grpSpPr>
        <p:sp>
          <p:nvSpPr>
            <p:cNvPr id="668" name="Google Shape;668;p36"/>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69" name="Google Shape;669;p36"/>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70" name="Google Shape;670;p36"/>
          <p:cNvGrpSpPr/>
          <p:nvPr/>
        </p:nvGrpSpPr>
        <p:grpSpPr>
          <a:xfrm>
            <a:off x="5059243" y="4825516"/>
            <a:ext cx="366855" cy="339948"/>
            <a:chOff x="4759875" y="1027050"/>
            <a:chExt cx="277500" cy="249375"/>
          </a:xfrm>
        </p:grpSpPr>
        <p:sp>
          <p:nvSpPr>
            <p:cNvPr id="671" name="Google Shape;671;p36"/>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2" name="Google Shape;672;p36"/>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3" name="Google Shape;673;p36"/>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4" name="Google Shape;674;p36"/>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5" name="Google Shape;675;p36"/>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76" name="Google Shape;676;p36"/>
          <p:cNvGrpSpPr/>
          <p:nvPr/>
        </p:nvGrpSpPr>
        <p:grpSpPr>
          <a:xfrm>
            <a:off x="5600528" y="4809490"/>
            <a:ext cx="372738" cy="343186"/>
            <a:chOff x="3357900" y="1057675"/>
            <a:chExt cx="281950" cy="251750"/>
          </a:xfrm>
        </p:grpSpPr>
        <p:sp>
          <p:nvSpPr>
            <p:cNvPr id="677" name="Google Shape;677;p36"/>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8" name="Google Shape;678;p36"/>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9" name="Google Shape;679;p36"/>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680" name="Google Shape;680;p36"/>
          <p:cNvGrpSpPr/>
          <p:nvPr/>
        </p:nvGrpSpPr>
        <p:grpSpPr>
          <a:xfrm>
            <a:off x="6163700" y="4794495"/>
            <a:ext cx="191095" cy="401974"/>
            <a:chOff x="3783900" y="1046675"/>
            <a:chExt cx="144550" cy="294875"/>
          </a:xfrm>
        </p:grpSpPr>
        <p:sp>
          <p:nvSpPr>
            <p:cNvPr id="681" name="Google Shape;681;p36"/>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2" name="Google Shape;682;p36"/>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83" name="Google Shape;683;p36"/>
          <p:cNvSpPr/>
          <p:nvPr/>
        </p:nvSpPr>
        <p:spPr>
          <a:xfrm>
            <a:off x="6688739" y="4818729"/>
            <a:ext cx="257162" cy="363054"/>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84" name="Google Shape;684;p36"/>
          <p:cNvGrpSpPr/>
          <p:nvPr/>
        </p:nvGrpSpPr>
        <p:grpSpPr>
          <a:xfrm>
            <a:off x="7062980" y="4551878"/>
            <a:ext cx="552596" cy="674409"/>
            <a:chOff x="238550" y="1487175"/>
            <a:chExt cx="418000" cy="494725"/>
          </a:xfrm>
        </p:grpSpPr>
        <p:sp>
          <p:nvSpPr>
            <p:cNvPr id="685" name="Google Shape;685;p36"/>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6" name="Google Shape;686;p36"/>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7" name="Google Shape;687;p36"/>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8" name="Google Shape;688;p36"/>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89" name="Google Shape;689;p36"/>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0" name="Google Shape;690;p36"/>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1" name="Google Shape;691;p36"/>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2" name="Google Shape;692;p36"/>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3" name="Google Shape;693;p36"/>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94" name="Google Shape;694;p36"/>
          <p:cNvSpPr/>
          <p:nvPr/>
        </p:nvSpPr>
        <p:spPr>
          <a:xfrm>
            <a:off x="7732374" y="4952614"/>
            <a:ext cx="374490" cy="217396"/>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5" name="Google Shape;695;p36"/>
          <p:cNvSpPr/>
          <p:nvPr/>
        </p:nvSpPr>
        <p:spPr>
          <a:xfrm>
            <a:off x="8223836" y="4863380"/>
            <a:ext cx="352082" cy="376448"/>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96" name="Google Shape;696;p36"/>
          <p:cNvGrpSpPr/>
          <p:nvPr/>
        </p:nvGrpSpPr>
        <p:grpSpPr>
          <a:xfrm>
            <a:off x="8815358" y="4878637"/>
            <a:ext cx="364707" cy="363804"/>
            <a:chOff x="6010925" y="3998175"/>
            <a:chExt cx="275875" cy="266875"/>
          </a:xfrm>
        </p:grpSpPr>
        <p:sp>
          <p:nvSpPr>
            <p:cNvPr id="697" name="Google Shape;697;p36"/>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8" name="Google Shape;698;p36"/>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9" name="Google Shape;699;p36"/>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0" name="Google Shape;700;p36"/>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1" name="Google Shape;701;p36"/>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02" name="Google Shape;702;p36"/>
          <p:cNvGrpSpPr/>
          <p:nvPr/>
        </p:nvGrpSpPr>
        <p:grpSpPr>
          <a:xfrm>
            <a:off x="9417554" y="4897262"/>
            <a:ext cx="352082" cy="308322"/>
            <a:chOff x="6866650" y="1038650"/>
            <a:chExt cx="266325" cy="226175"/>
          </a:xfrm>
        </p:grpSpPr>
        <p:sp>
          <p:nvSpPr>
            <p:cNvPr id="703" name="Google Shape;703;p36"/>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4" name="Google Shape;704;p36"/>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5" name="Google Shape;705;p36"/>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06" name="Google Shape;706;p36"/>
          <p:cNvGrpSpPr/>
          <p:nvPr/>
        </p:nvGrpSpPr>
        <p:grpSpPr>
          <a:xfrm>
            <a:off x="5155087" y="1533412"/>
            <a:ext cx="272497" cy="362441"/>
            <a:chOff x="2033075" y="2942475"/>
            <a:chExt cx="206125" cy="265875"/>
          </a:xfrm>
        </p:grpSpPr>
        <p:sp>
          <p:nvSpPr>
            <p:cNvPr id="707" name="Google Shape;707;p36"/>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8" name="Google Shape;708;p36"/>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09" name="Google Shape;709;p36"/>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0" name="Google Shape;710;p36"/>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1" name="Google Shape;711;p36"/>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2" name="Google Shape;712;p36"/>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13" name="Google Shape;713;p36"/>
          <p:cNvSpPr/>
          <p:nvPr/>
        </p:nvSpPr>
        <p:spPr>
          <a:xfrm>
            <a:off x="2519516" y="5473823"/>
            <a:ext cx="281917" cy="398327"/>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14" name="Google Shape;714;p36"/>
          <p:cNvGrpSpPr/>
          <p:nvPr/>
        </p:nvGrpSpPr>
        <p:grpSpPr>
          <a:xfrm>
            <a:off x="3016802" y="5509814"/>
            <a:ext cx="325576" cy="362441"/>
            <a:chOff x="3081775" y="1061400"/>
            <a:chExt cx="246275" cy="265875"/>
          </a:xfrm>
        </p:grpSpPr>
        <p:sp>
          <p:nvSpPr>
            <p:cNvPr id="715" name="Google Shape;715;p36"/>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6" name="Google Shape;716;p36"/>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17" name="Google Shape;717;p36"/>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718" name="Google Shape;718;p36"/>
          <p:cNvGrpSpPr/>
          <p:nvPr/>
        </p:nvGrpSpPr>
        <p:grpSpPr>
          <a:xfrm>
            <a:off x="3556513" y="5551934"/>
            <a:ext cx="369202" cy="325941"/>
            <a:chOff x="2847150" y="1805000"/>
            <a:chExt cx="279275" cy="239100"/>
          </a:xfrm>
        </p:grpSpPr>
        <p:sp>
          <p:nvSpPr>
            <p:cNvPr id="719" name="Google Shape;719;p36"/>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0" name="Google Shape;720;p36"/>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21" name="Google Shape;721;p36"/>
          <p:cNvSpPr/>
          <p:nvPr/>
        </p:nvSpPr>
        <p:spPr>
          <a:xfrm>
            <a:off x="4138834" y="5601710"/>
            <a:ext cx="386850" cy="190371"/>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22" name="Google Shape;722;p36"/>
          <p:cNvGrpSpPr/>
          <p:nvPr/>
        </p:nvGrpSpPr>
        <p:grpSpPr>
          <a:xfrm>
            <a:off x="4742307" y="5496191"/>
            <a:ext cx="352082" cy="363054"/>
            <a:chOff x="6435300" y="1095300"/>
            <a:chExt cx="266325" cy="266325"/>
          </a:xfrm>
        </p:grpSpPr>
        <p:sp>
          <p:nvSpPr>
            <p:cNvPr id="723" name="Google Shape;723;p36"/>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4" name="Google Shape;724;p36"/>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5" name="Google Shape;725;p36"/>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26" name="Google Shape;726;p36"/>
          <p:cNvSpPr/>
          <p:nvPr/>
        </p:nvSpPr>
        <p:spPr>
          <a:xfrm>
            <a:off x="5306157" y="5510379"/>
            <a:ext cx="246520" cy="331428"/>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7" name="Google Shape;727;p36"/>
          <p:cNvSpPr/>
          <p:nvPr/>
        </p:nvSpPr>
        <p:spPr>
          <a:xfrm>
            <a:off x="5766907" y="5482072"/>
            <a:ext cx="312554" cy="308935"/>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28" name="Google Shape;728;p36"/>
          <p:cNvGrpSpPr/>
          <p:nvPr/>
        </p:nvGrpSpPr>
        <p:grpSpPr>
          <a:xfrm>
            <a:off x="6295376" y="5491255"/>
            <a:ext cx="301350" cy="363054"/>
            <a:chOff x="4506525" y="1060950"/>
            <a:chExt cx="227950" cy="266325"/>
          </a:xfrm>
        </p:grpSpPr>
        <p:sp>
          <p:nvSpPr>
            <p:cNvPr id="729" name="Google Shape;729;p36"/>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0" name="Google Shape;730;p36"/>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1" name="Google Shape;731;p36"/>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2" name="Google Shape;732;p36"/>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3" name="Google Shape;733;p36"/>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4" name="Google Shape;734;p36"/>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5" name="Google Shape;735;p36"/>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36" name="Google Shape;736;p36"/>
          <p:cNvSpPr/>
          <p:nvPr/>
        </p:nvSpPr>
        <p:spPr>
          <a:xfrm>
            <a:off x="6754423" y="5614543"/>
            <a:ext cx="386883" cy="126846"/>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37" name="Google Shape;737;p36"/>
          <p:cNvSpPr/>
          <p:nvPr/>
        </p:nvSpPr>
        <p:spPr>
          <a:xfrm>
            <a:off x="7751141" y="5568903"/>
            <a:ext cx="307266" cy="35818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38" name="Google Shape;738;p36"/>
          <p:cNvGrpSpPr/>
          <p:nvPr/>
        </p:nvGrpSpPr>
        <p:grpSpPr>
          <a:xfrm>
            <a:off x="7301010" y="5569111"/>
            <a:ext cx="251246" cy="356340"/>
            <a:chOff x="867500" y="3647700"/>
            <a:chExt cx="190050" cy="261400"/>
          </a:xfrm>
        </p:grpSpPr>
        <p:sp>
          <p:nvSpPr>
            <p:cNvPr id="739" name="Google Shape;739;p36"/>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0" name="Google Shape;740;p36"/>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1" name="Google Shape;741;p36"/>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2" name="Google Shape;742;p36"/>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3" name="Google Shape;743;p36"/>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44" name="Google Shape;744;p36"/>
          <p:cNvSpPr/>
          <p:nvPr/>
        </p:nvSpPr>
        <p:spPr>
          <a:xfrm>
            <a:off x="8257587" y="5535756"/>
            <a:ext cx="356775" cy="308356"/>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5" name="Google Shape;745;p36"/>
          <p:cNvSpPr/>
          <p:nvPr/>
        </p:nvSpPr>
        <p:spPr>
          <a:xfrm>
            <a:off x="8859393" y="5534494"/>
            <a:ext cx="306671" cy="362134"/>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746" name="Google Shape;746;p36"/>
          <p:cNvGrpSpPr/>
          <p:nvPr/>
        </p:nvGrpSpPr>
        <p:grpSpPr>
          <a:xfrm>
            <a:off x="9443288" y="5524284"/>
            <a:ext cx="299598" cy="398327"/>
            <a:chOff x="3707175" y="1322350"/>
            <a:chExt cx="226625" cy="292200"/>
          </a:xfrm>
        </p:grpSpPr>
        <p:sp>
          <p:nvSpPr>
            <p:cNvPr id="747" name="Google Shape;747;p36"/>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48" name="Google Shape;748;p36"/>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49" name="Google Shape;749;p36"/>
          <p:cNvSpPr txBox="1"/>
          <p:nvPr>
            <p:ph idx="1"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Editable Icons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293400" y="1313675"/>
            <a:ext cx="116202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TABLE OF CONTENTS</a:t>
            </a:r>
            <a:endParaRPr/>
          </a:p>
        </p:txBody>
      </p:sp>
      <p:sp>
        <p:nvSpPr>
          <p:cNvPr id="181" name="Google Shape;181;p19"/>
          <p:cNvSpPr txBox="1"/>
          <p:nvPr>
            <p:ph idx="1" type="body"/>
          </p:nvPr>
        </p:nvSpPr>
        <p:spPr>
          <a:xfrm>
            <a:off x="4470425" y="3265162"/>
            <a:ext cx="3294600" cy="986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We will talk about this first.</a:t>
            </a:r>
            <a:endParaRPr/>
          </a:p>
        </p:txBody>
      </p:sp>
      <p:sp>
        <p:nvSpPr>
          <p:cNvPr id="182" name="Google Shape;182;p19"/>
          <p:cNvSpPr txBox="1"/>
          <p:nvPr>
            <p:ph idx="2" type="body"/>
          </p:nvPr>
        </p:nvSpPr>
        <p:spPr>
          <a:xfrm>
            <a:off x="8428350" y="3265161"/>
            <a:ext cx="3294600" cy="986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We will talk about this second.</a:t>
            </a:r>
            <a:endParaRPr/>
          </a:p>
        </p:txBody>
      </p:sp>
      <p:sp>
        <p:nvSpPr>
          <p:cNvPr id="183" name="Google Shape;183;p19"/>
          <p:cNvSpPr txBox="1"/>
          <p:nvPr>
            <p:ph idx="3" type="body"/>
          </p:nvPr>
        </p:nvSpPr>
        <p:spPr>
          <a:xfrm>
            <a:off x="8428350" y="5153816"/>
            <a:ext cx="3294600" cy="986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After that we will talk about this.</a:t>
            </a:r>
            <a:endParaRPr/>
          </a:p>
        </p:txBody>
      </p:sp>
      <p:sp>
        <p:nvSpPr>
          <p:cNvPr id="184" name="Google Shape;184;p19"/>
          <p:cNvSpPr txBox="1"/>
          <p:nvPr>
            <p:ph idx="4" type="title"/>
          </p:nvPr>
        </p:nvSpPr>
        <p:spPr>
          <a:xfrm>
            <a:off x="4470425" y="2569388"/>
            <a:ext cx="32946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01 | Dogs</a:t>
            </a:r>
            <a:endParaRPr/>
          </a:p>
        </p:txBody>
      </p:sp>
      <p:sp>
        <p:nvSpPr>
          <p:cNvPr id="185" name="Google Shape;185;p19"/>
          <p:cNvSpPr txBox="1"/>
          <p:nvPr>
            <p:ph idx="5" type="title"/>
          </p:nvPr>
        </p:nvSpPr>
        <p:spPr>
          <a:xfrm>
            <a:off x="8428350" y="2569388"/>
            <a:ext cx="32946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02 | Cats</a:t>
            </a:r>
            <a:endParaRPr/>
          </a:p>
        </p:txBody>
      </p:sp>
      <p:sp>
        <p:nvSpPr>
          <p:cNvPr id="186" name="Google Shape;186;p19"/>
          <p:cNvSpPr txBox="1"/>
          <p:nvPr>
            <p:ph idx="6" type="title"/>
          </p:nvPr>
        </p:nvSpPr>
        <p:spPr>
          <a:xfrm>
            <a:off x="8428350" y="4458044"/>
            <a:ext cx="32946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04 | </a:t>
            </a:r>
            <a:r>
              <a:rPr lang="en"/>
              <a:t>Kangaroos</a:t>
            </a:r>
            <a:r>
              <a:rPr lang="en"/>
              <a:t> </a:t>
            </a:r>
            <a:endParaRPr/>
          </a:p>
        </p:txBody>
      </p:sp>
      <p:sp>
        <p:nvSpPr>
          <p:cNvPr id="187" name="Google Shape;187;p19"/>
          <p:cNvSpPr txBox="1"/>
          <p:nvPr>
            <p:ph idx="7" type="body"/>
          </p:nvPr>
        </p:nvSpPr>
        <p:spPr>
          <a:xfrm>
            <a:off x="4470425" y="5153811"/>
            <a:ext cx="3294600" cy="986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Then, we will talk about this.</a:t>
            </a:r>
            <a:endParaRPr/>
          </a:p>
        </p:txBody>
      </p:sp>
      <p:sp>
        <p:nvSpPr>
          <p:cNvPr id="188" name="Google Shape;188;p19"/>
          <p:cNvSpPr txBox="1"/>
          <p:nvPr>
            <p:ph idx="8" type="title"/>
          </p:nvPr>
        </p:nvSpPr>
        <p:spPr>
          <a:xfrm>
            <a:off x="4470425" y="4458038"/>
            <a:ext cx="32946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03 | Elephants</a:t>
            </a:r>
            <a:endParaRPr/>
          </a:p>
        </p:txBody>
      </p:sp>
      <p:sp>
        <p:nvSpPr>
          <p:cNvPr id="189" name="Google Shape;189;p19"/>
          <p:cNvSpPr txBox="1"/>
          <p:nvPr>
            <p:ph idx="9"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Contents</a:t>
            </a:r>
            <a:endParaRPr/>
          </a:p>
        </p:txBody>
      </p:sp>
      <p:sp>
        <p:nvSpPr>
          <p:cNvPr id="190" name="Google Shape;190;p19"/>
          <p:cNvSpPr txBox="1"/>
          <p:nvPr>
            <p:ph idx="1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pic>
        <p:nvPicPr>
          <p:cNvPr id="191" name="Google Shape;191;p19"/>
          <p:cNvPicPr preferRelativeResize="0"/>
          <p:nvPr>
            <p:ph idx="14" type="pic"/>
          </p:nvPr>
        </p:nvPicPr>
        <p:blipFill rotWithShape="1">
          <a:blip r:embed="rId3">
            <a:alphaModFix/>
          </a:blip>
          <a:srcRect b="26688" l="0" r="0" t="2066"/>
          <a:stretch/>
        </p:blipFill>
        <p:spPr>
          <a:xfrm>
            <a:off x="293500" y="2375250"/>
            <a:ext cx="3704102" cy="395939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0"/>
          <p:cNvSpPr txBox="1"/>
          <p:nvPr>
            <p:ph idx="1" type="body"/>
          </p:nvPr>
        </p:nvSpPr>
        <p:spPr>
          <a:xfrm>
            <a:off x="293325" y="4958375"/>
            <a:ext cx="11620200" cy="964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ADD A BRIEF INTRODUCTION OF YOUR SECTION HERE: LET’S DIVE IN AND GET TO KNOW SOME INTERESTING FACTS ABOUT ANIMALS!</a:t>
            </a:r>
            <a:endParaRPr/>
          </a:p>
        </p:txBody>
      </p:sp>
      <p:sp>
        <p:nvSpPr>
          <p:cNvPr id="197" name="Google Shape;197;p20"/>
          <p:cNvSpPr txBox="1"/>
          <p:nvPr>
            <p:ph type="title"/>
          </p:nvPr>
        </p:nvSpPr>
        <p:spPr>
          <a:xfrm>
            <a:off x="293325" y="887050"/>
            <a:ext cx="11620200" cy="3797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WE WILL TALK ABOUT THIS FIRST.</a:t>
            </a:r>
            <a:endParaRPr/>
          </a:p>
        </p:txBody>
      </p:sp>
      <p:sp>
        <p:nvSpPr>
          <p:cNvPr id="198" name="Google Shape;198;p20"/>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Section 01</a:t>
            </a:r>
            <a:endParaRPr/>
          </a:p>
        </p:txBody>
      </p:sp>
      <p:sp>
        <p:nvSpPr>
          <p:cNvPr id="199" name="Google Shape;199;p20"/>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a:t>
            </a:r>
            <a:r>
              <a:rPr lang="en"/>
              <a:t>your</a:t>
            </a:r>
            <a:r>
              <a:rPr lang="en"/>
              <a:t> presentation.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1"/>
          <p:cNvSpPr txBox="1"/>
          <p:nvPr>
            <p:ph type="title"/>
          </p:nvPr>
        </p:nvSpPr>
        <p:spPr>
          <a:xfrm>
            <a:off x="293400" y="1486400"/>
            <a:ext cx="68124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DID YOU KNOW?</a:t>
            </a:r>
            <a:endParaRPr/>
          </a:p>
        </p:txBody>
      </p:sp>
      <p:sp>
        <p:nvSpPr>
          <p:cNvPr id="205" name="Google Shape;205;p21"/>
          <p:cNvSpPr txBox="1"/>
          <p:nvPr>
            <p:ph idx="1" type="body"/>
          </p:nvPr>
        </p:nvSpPr>
        <p:spPr>
          <a:xfrm>
            <a:off x="293400" y="2249900"/>
            <a:ext cx="6812400" cy="3493500"/>
          </a:xfrm>
          <a:prstGeom prst="rect">
            <a:avLst/>
          </a:prstGeom>
        </p:spPr>
        <p:txBody>
          <a:bodyPr anchorCtr="0" anchor="ctr" bIns="121900" lIns="121900" spcFirstLastPara="1" rIns="121900" wrap="square" tIns="121900">
            <a:noAutofit/>
          </a:bodyPr>
          <a:lstStyle/>
          <a:p>
            <a:pPr indent="0" lvl="0" marL="0" rtl="0" algn="just">
              <a:spcBef>
                <a:spcPts val="0"/>
              </a:spcBef>
              <a:spcAft>
                <a:spcPts val="0"/>
              </a:spcAft>
              <a:buNone/>
            </a:pPr>
            <a:r>
              <a:rPr lang="en"/>
              <a:t>Did you know that elephants can sense storms?</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Elephants may be able to detect a thunderstorm from hundreds of miles away, and will head towards it, looking for water. </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You can add a little bit more information. But try to not overload your slides with text.</a:t>
            </a:r>
            <a:endParaRPr/>
          </a:p>
        </p:txBody>
      </p:sp>
      <p:sp>
        <p:nvSpPr>
          <p:cNvPr id="206" name="Google Shape;206;p21"/>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Elephants</a:t>
            </a:r>
            <a:endParaRPr/>
          </a:p>
        </p:txBody>
      </p:sp>
      <p:sp>
        <p:nvSpPr>
          <p:cNvPr id="207" name="Google Shape;207;p21"/>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pic>
        <p:nvPicPr>
          <p:cNvPr id="208" name="Google Shape;208;p21"/>
          <p:cNvPicPr preferRelativeResize="0"/>
          <p:nvPr>
            <p:ph idx="4" type="pic"/>
          </p:nvPr>
        </p:nvPicPr>
        <p:blipFill rotWithShape="1">
          <a:blip r:embed="rId3">
            <a:alphaModFix/>
          </a:blip>
          <a:srcRect b="6498" l="22421" r="22421" t="5690"/>
          <a:stretch/>
        </p:blipFill>
        <p:spPr>
          <a:xfrm>
            <a:off x="7467750" y="1486400"/>
            <a:ext cx="4445701" cy="471720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22"/>
          <p:cNvPicPr preferRelativeResize="0"/>
          <p:nvPr/>
        </p:nvPicPr>
        <p:blipFill rotWithShape="1">
          <a:blip r:embed="rId3">
            <a:alphaModFix/>
          </a:blip>
          <a:srcRect b="0" l="5658" r="5658" t="0"/>
          <a:stretch/>
        </p:blipFill>
        <p:spPr>
          <a:xfrm>
            <a:off x="293400" y="1253253"/>
            <a:ext cx="5790000" cy="4351500"/>
          </a:xfrm>
          <a:prstGeom prst="roundRect">
            <a:avLst>
              <a:gd fmla="val 0" name="adj"/>
            </a:avLst>
          </a:prstGeom>
          <a:noFill/>
          <a:ln>
            <a:noFill/>
          </a:ln>
        </p:spPr>
      </p:pic>
      <p:sp>
        <p:nvSpPr>
          <p:cNvPr id="214" name="Google Shape;214;p22"/>
          <p:cNvSpPr txBox="1"/>
          <p:nvPr>
            <p:ph idx="4294967295" type="title"/>
          </p:nvPr>
        </p:nvSpPr>
        <p:spPr>
          <a:xfrm>
            <a:off x="6422725" y="1253250"/>
            <a:ext cx="5490600" cy="4351500"/>
          </a:xfrm>
          <a:prstGeom prst="rect">
            <a:avLst/>
          </a:prstGeom>
        </p:spPr>
        <p:txBody>
          <a:bodyPr anchorCtr="0" anchor="ctr" bIns="121900" lIns="121900" spcFirstLastPara="1" rIns="121900" wrap="square" tIns="121900">
            <a:noAutofit/>
          </a:bodyPr>
          <a:lstStyle/>
          <a:p>
            <a:pPr indent="0" lvl="0" marL="0" rtl="0" algn="l">
              <a:lnSpc>
                <a:spcPct val="80000"/>
              </a:lnSpc>
              <a:spcBef>
                <a:spcPts val="0"/>
              </a:spcBef>
              <a:spcAft>
                <a:spcPts val="0"/>
              </a:spcAft>
              <a:buNone/>
            </a:pPr>
            <a:r>
              <a:rPr lang="en" sz="6500"/>
              <a:t>KOALAS ARE EVEN MORE LAZY THAN CATS.</a:t>
            </a:r>
            <a:endParaRPr sz="6500"/>
          </a:p>
        </p:txBody>
      </p:sp>
      <p:sp>
        <p:nvSpPr>
          <p:cNvPr id="215" name="Google Shape;215;p22"/>
          <p:cNvSpPr txBox="1"/>
          <p:nvPr>
            <p:ph idx="4294967295" type="body"/>
          </p:nvPr>
        </p:nvSpPr>
        <p:spPr>
          <a:xfrm>
            <a:off x="293400" y="5604750"/>
            <a:ext cx="11620200" cy="936600"/>
          </a:xfrm>
          <a:prstGeom prst="rect">
            <a:avLst/>
          </a:prstGeom>
        </p:spPr>
        <p:txBody>
          <a:bodyPr anchorCtr="0" anchor="t" bIns="121900" lIns="121900" spcFirstLastPara="1" rIns="121900" wrap="square" tIns="121900">
            <a:noAutofit/>
          </a:bodyPr>
          <a:lstStyle/>
          <a:p>
            <a:pPr indent="0" lvl="0" marL="0" rtl="0" algn="just">
              <a:spcBef>
                <a:spcPts val="0"/>
              </a:spcBef>
              <a:spcAft>
                <a:spcPts val="0"/>
              </a:spcAft>
              <a:buNone/>
            </a:pPr>
            <a:r>
              <a:rPr lang="en"/>
              <a:t>Koalas don’t have much energy and, when not feasting on leaves, they spend their time dozing in the branches. Believe it or not, they can sleep for up to 18 hours a day!</a:t>
            </a:r>
            <a:endParaRPr/>
          </a:p>
        </p:txBody>
      </p:sp>
      <p:sp>
        <p:nvSpPr>
          <p:cNvPr id="216" name="Google Shape;216;p22"/>
          <p:cNvSpPr txBox="1"/>
          <p:nvPr>
            <p:ph idx="3"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Koalas</a:t>
            </a:r>
            <a:endParaRPr/>
          </a:p>
        </p:txBody>
      </p:sp>
      <p:sp>
        <p:nvSpPr>
          <p:cNvPr id="217" name="Google Shape;217;p22"/>
          <p:cNvSpPr txBox="1"/>
          <p:nvPr>
            <p:ph idx="4"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grpSp>
        <p:nvGrpSpPr>
          <p:cNvPr id="222" name="Google Shape;222;p23"/>
          <p:cNvGrpSpPr/>
          <p:nvPr/>
        </p:nvGrpSpPr>
        <p:grpSpPr>
          <a:xfrm rot="10800000">
            <a:off x="273727" y="1463420"/>
            <a:ext cx="6180655" cy="4353977"/>
            <a:chOff x="621403" y="597265"/>
            <a:chExt cx="1588204" cy="1118814"/>
          </a:xfrm>
        </p:grpSpPr>
        <p:sp>
          <p:nvSpPr>
            <p:cNvPr id="223" name="Google Shape;223;p23"/>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4" name="Google Shape;224;p23"/>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25" name="Google Shape;225;p23"/>
          <p:cNvSpPr txBox="1"/>
          <p:nvPr>
            <p:ph type="title"/>
          </p:nvPr>
        </p:nvSpPr>
        <p:spPr>
          <a:xfrm>
            <a:off x="273700" y="2388500"/>
            <a:ext cx="11639700" cy="3143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Clearly, animals know more than we think, and think a great deal more than we know.</a:t>
            </a:r>
            <a:endParaRPr/>
          </a:p>
        </p:txBody>
      </p:sp>
      <p:sp>
        <p:nvSpPr>
          <p:cNvPr id="226" name="Google Shape;226;p23"/>
          <p:cNvSpPr txBox="1"/>
          <p:nvPr>
            <p:ph idx="1" type="subTitle"/>
          </p:nvPr>
        </p:nvSpPr>
        <p:spPr>
          <a:xfrm>
            <a:off x="273775" y="5919475"/>
            <a:ext cx="11639700" cy="717900"/>
          </a:xfrm>
          <a:prstGeom prst="rect">
            <a:avLst/>
          </a:prstGeom>
        </p:spPr>
        <p:txBody>
          <a:bodyPr anchorCtr="0" anchor="b" bIns="121900" lIns="121900" spcFirstLastPara="1" rIns="121900" wrap="square" tIns="121900">
            <a:noAutofit/>
          </a:bodyPr>
          <a:lstStyle/>
          <a:p>
            <a:pPr indent="0" lvl="0" marL="457200" rtl="0" algn="r">
              <a:spcBef>
                <a:spcPts val="0"/>
              </a:spcBef>
              <a:spcAft>
                <a:spcPts val="0"/>
              </a:spcAft>
              <a:buNone/>
            </a:pPr>
            <a:r>
              <a:rPr lang="en"/>
              <a:t>― Irene M. Pepperberg</a:t>
            </a:r>
            <a:endParaRPr/>
          </a:p>
        </p:txBody>
      </p:sp>
      <p:sp>
        <p:nvSpPr>
          <p:cNvPr id="227" name="Google Shape;227;p23"/>
          <p:cNvSpPr txBox="1"/>
          <p:nvPr>
            <p:ph idx="2"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They know more</a:t>
            </a:r>
            <a:endParaRPr/>
          </a:p>
        </p:txBody>
      </p:sp>
      <p:sp>
        <p:nvSpPr>
          <p:cNvPr id="228" name="Google Shape;228;p23"/>
          <p:cNvSpPr txBox="1"/>
          <p:nvPr>
            <p:ph idx="3"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a:t>
            </a:r>
            <a:r>
              <a:rPr lang="en"/>
              <a:t> of your presentation.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4"/>
          <p:cNvSpPr txBox="1"/>
          <p:nvPr>
            <p:ph type="title"/>
          </p:nvPr>
        </p:nvSpPr>
        <p:spPr>
          <a:xfrm>
            <a:off x="285900" y="1587025"/>
            <a:ext cx="116202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DID YOU KNOW?</a:t>
            </a:r>
            <a:endParaRPr/>
          </a:p>
        </p:txBody>
      </p:sp>
      <p:sp>
        <p:nvSpPr>
          <p:cNvPr id="234" name="Google Shape;234;p24"/>
          <p:cNvSpPr txBox="1"/>
          <p:nvPr>
            <p:ph idx="2" type="body"/>
          </p:nvPr>
        </p:nvSpPr>
        <p:spPr>
          <a:xfrm>
            <a:off x="6482448" y="2785825"/>
            <a:ext cx="5423400" cy="2931300"/>
          </a:xfrm>
          <a:prstGeom prst="rect">
            <a:avLst/>
          </a:prstGeom>
        </p:spPr>
        <p:txBody>
          <a:bodyPr anchorCtr="0" anchor="t" bIns="121900" lIns="121900" spcFirstLastPara="1" rIns="121900" wrap="square" tIns="121900">
            <a:noAutofit/>
          </a:bodyPr>
          <a:lstStyle/>
          <a:p>
            <a:pPr indent="0" lvl="0" marL="0" rtl="0" algn="just">
              <a:spcBef>
                <a:spcPts val="0"/>
              </a:spcBef>
              <a:spcAft>
                <a:spcPts val="0"/>
              </a:spcAft>
              <a:buNone/>
            </a:pPr>
            <a:r>
              <a:rPr lang="en"/>
              <a:t>Did you know that a cat uses its whiskers as feelers to determine if a space is too small to squeeze through?</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Also, cats love to sleep. A fifteen-year-old cat has probably spent ten years of its life sleeping.</a:t>
            </a:r>
            <a:endParaRPr/>
          </a:p>
        </p:txBody>
      </p:sp>
      <p:sp>
        <p:nvSpPr>
          <p:cNvPr id="235" name="Google Shape;235;p24"/>
          <p:cNvSpPr txBox="1"/>
          <p:nvPr>
            <p:ph idx="1" type="body"/>
          </p:nvPr>
        </p:nvSpPr>
        <p:spPr>
          <a:xfrm>
            <a:off x="285900" y="2796875"/>
            <a:ext cx="5507700" cy="2931300"/>
          </a:xfrm>
          <a:prstGeom prst="rect">
            <a:avLst/>
          </a:prstGeom>
        </p:spPr>
        <p:txBody>
          <a:bodyPr anchorCtr="0" anchor="t" bIns="121900" lIns="121900" spcFirstLastPara="1" rIns="121900" wrap="square" tIns="121900">
            <a:noAutofit/>
          </a:bodyPr>
          <a:lstStyle/>
          <a:p>
            <a:pPr indent="0" lvl="0" marL="0" rtl="0" algn="just">
              <a:spcBef>
                <a:spcPts val="0"/>
              </a:spcBef>
              <a:spcAft>
                <a:spcPts val="0"/>
              </a:spcAft>
              <a:buNone/>
            </a:pPr>
            <a:r>
              <a:rPr lang="en"/>
              <a:t>Did you know that dogs can smell your feelings?</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indent="0" lvl="0" marL="0" rtl="0" algn="just">
              <a:spcBef>
                <a:spcPts val="0"/>
              </a:spcBef>
              <a:spcAft>
                <a:spcPts val="0"/>
              </a:spcAft>
              <a:buNone/>
            </a:pPr>
            <a:r>
              <a:t/>
            </a:r>
            <a:endParaRPr/>
          </a:p>
        </p:txBody>
      </p:sp>
      <p:sp>
        <p:nvSpPr>
          <p:cNvPr id="236" name="Google Shape;236;p24"/>
          <p:cNvSpPr txBox="1"/>
          <p:nvPr>
            <p:ph idx="3"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Cats &amp; Dogs</a:t>
            </a:r>
            <a:endParaRPr/>
          </a:p>
        </p:txBody>
      </p:sp>
      <p:sp>
        <p:nvSpPr>
          <p:cNvPr id="237" name="Google Shape;237;p24"/>
          <p:cNvSpPr txBox="1"/>
          <p:nvPr>
            <p:ph idx="4"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5"/>
          <p:cNvSpPr txBox="1"/>
          <p:nvPr>
            <p:ph type="title"/>
          </p:nvPr>
        </p:nvSpPr>
        <p:spPr>
          <a:xfrm>
            <a:off x="285975" y="1599372"/>
            <a:ext cx="6374400" cy="1875000"/>
          </a:xfrm>
          <a:prstGeom prst="rect">
            <a:avLst/>
          </a:prstGeom>
          <a:noFill/>
        </p:spPr>
        <p:txBody>
          <a:bodyPr anchorCtr="0" anchor="ctr" bIns="121900" lIns="121900" spcFirstLastPara="1" rIns="121900" wrap="square" tIns="121900">
            <a:noAutofit/>
          </a:bodyPr>
          <a:lstStyle/>
          <a:p>
            <a:pPr indent="0" lvl="0" marL="0" rtl="0" algn="l">
              <a:spcBef>
                <a:spcPts val="0"/>
              </a:spcBef>
              <a:spcAft>
                <a:spcPts val="0"/>
              </a:spcAft>
              <a:buSzPts val="7000"/>
              <a:buNone/>
            </a:pPr>
            <a:r>
              <a:rPr lang="en" sz="8500"/>
              <a:t>CATS LOVE TO SLEEP.</a:t>
            </a:r>
            <a:endParaRPr sz="8500"/>
          </a:p>
        </p:txBody>
      </p:sp>
      <p:sp>
        <p:nvSpPr>
          <p:cNvPr id="243" name="Google Shape;243;p25"/>
          <p:cNvSpPr txBox="1"/>
          <p:nvPr>
            <p:ph idx="4294967295" type="body"/>
          </p:nvPr>
        </p:nvSpPr>
        <p:spPr>
          <a:xfrm>
            <a:off x="285975" y="3272227"/>
            <a:ext cx="6374400" cy="28521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SzPts val="1900"/>
              <a:buNone/>
            </a:pPr>
            <a:r>
              <a:rPr lang="en"/>
              <a:t>A fifteen-year-old cat has probably spent ten years of its life sleeping.</a:t>
            </a:r>
            <a:endParaRPr/>
          </a:p>
          <a:p>
            <a:pPr indent="0" lvl="0" marL="0" rtl="0" algn="l">
              <a:lnSpc>
                <a:spcPct val="115000"/>
              </a:lnSpc>
              <a:spcBef>
                <a:spcPts val="0"/>
              </a:spcBef>
              <a:spcAft>
                <a:spcPts val="0"/>
              </a:spcAft>
              <a:buSzPts val="1900"/>
              <a:buNone/>
            </a:pPr>
            <a:r>
              <a:t/>
            </a:r>
            <a:endParaRPr/>
          </a:p>
          <a:p>
            <a:pPr indent="0" lvl="0" marL="0" rtl="0" algn="l">
              <a:lnSpc>
                <a:spcPct val="115000"/>
              </a:lnSpc>
              <a:spcBef>
                <a:spcPts val="0"/>
              </a:spcBef>
              <a:spcAft>
                <a:spcPts val="0"/>
              </a:spcAft>
              <a:buSzPts val="1900"/>
              <a:buNone/>
            </a:pPr>
            <a:r>
              <a:rPr lang="en"/>
              <a:t>Also, cats use their whiskers as feelers to determine if a space is too small to squeeze through.</a:t>
            </a:r>
            <a:endParaRPr/>
          </a:p>
        </p:txBody>
      </p:sp>
      <p:pic>
        <p:nvPicPr>
          <p:cNvPr id="244" name="Google Shape;244;p25"/>
          <p:cNvPicPr preferRelativeResize="0"/>
          <p:nvPr/>
        </p:nvPicPr>
        <p:blipFill rotWithShape="1">
          <a:blip r:embed="rId3">
            <a:alphaModFix/>
          </a:blip>
          <a:srcRect b="5093" l="0" r="0" t="17374"/>
          <a:stretch/>
        </p:blipFill>
        <p:spPr>
          <a:xfrm flipH="1">
            <a:off x="7131145" y="1142175"/>
            <a:ext cx="4774880" cy="5183051"/>
          </a:xfrm>
          <a:prstGeom prst="rect">
            <a:avLst/>
          </a:prstGeom>
          <a:noFill/>
          <a:ln>
            <a:noFill/>
          </a:ln>
        </p:spPr>
      </p:pic>
      <p:sp>
        <p:nvSpPr>
          <p:cNvPr id="245" name="Google Shape;245;p25"/>
          <p:cNvSpPr txBox="1"/>
          <p:nvPr>
            <p:ph idx="3" type="subTitle"/>
          </p:nvPr>
        </p:nvSpPr>
        <p:spPr>
          <a:xfrm>
            <a:off x="293400" y="311950"/>
            <a:ext cx="5322600" cy="575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Cats</a:t>
            </a:r>
            <a:endParaRPr/>
          </a:p>
        </p:txBody>
      </p:sp>
      <p:sp>
        <p:nvSpPr>
          <p:cNvPr id="246" name="Google Shape;246;p25"/>
          <p:cNvSpPr txBox="1"/>
          <p:nvPr>
            <p:ph idx="4" type="subTitle"/>
          </p:nvPr>
        </p:nvSpPr>
        <p:spPr>
          <a:xfrm>
            <a:off x="6590850" y="312025"/>
            <a:ext cx="5322600" cy="575100"/>
          </a:xfrm>
          <a:prstGeom prst="rect">
            <a:avLst/>
          </a:prstGeom>
        </p:spPr>
        <p:txBody>
          <a:bodyPr anchorCtr="0" anchor="b" bIns="121900" lIns="121900" spcFirstLastPara="1" rIns="121900" wrap="square" tIns="121900">
            <a:noAutofit/>
          </a:bodyPr>
          <a:lstStyle/>
          <a:p>
            <a:pPr indent="0" lvl="0" marL="0" rtl="0" algn="r">
              <a:spcBef>
                <a:spcPts val="0"/>
              </a:spcBef>
              <a:spcAft>
                <a:spcPts val="0"/>
              </a:spcAft>
              <a:buNone/>
            </a:pPr>
            <a:r>
              <a:rPr lang="en"/>
              <a:t>Title of your presentation.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Mania">
  <a:themeElements>
    <a:clrScheme name="Simple Light">
      <a:dk1>
        <a:srgbClr val="000000"/>
      </a:dk1>
      <a:lt1>
        <a:srgbClr val="FFFFFF"/>
      </a:lt1>
      <a:dk2>
        <a:srgbClr val="000000"/>
      </a:dk2>
      <a:lt2>
        <a:srgbClr val="EEEEEE"/>
      </a:lt2>
      <a:accent1>
        <a:srgbClr val="000000"/>
      </a:accent1>
      <a:accent2>
        <a:srgbClr val="EFEFEF"/>
      </a:accent2>
      <a:accent3>
        <a:srgbClr val="D9D9D9"/>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